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  <p:sldMasterId id="2147483675" r:id="rId2"/>
  </p:sldMasterIdLst>
  <p:notesMasterIdLst>
    <p:notesMasterId r:id="rId10"/>
  </p:notesMasterIdLst>
  <p:sldIdLst>
    <p:sldId id="256" r:id="rId3"/>
    <p:sldId id="259" r:id="rId4"/>
    <p:sldId id="258" r:id="rId5"/>
    <p:sldId id="279" r:id="rId6"/>
    <p:sldId id="267" r:id="rId7"/>
    <p:sldId id="276" r:id="rId8"/>
    <p:sldId id="305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06D5CB8-3E9D-4498-9125-45B9681B0C8F}">
  <a:tblStyle styleId="{306D5CB8-3E9D-4498-9125-45B9681B0C8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94" d="100"/>
          <a:sy n="94" d="100"/>
        </p:scale>
        <p:origin x="63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f8253e8d2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f8253e8d2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f8253e8d2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f8253e8d2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f87a5ccf0f_0_1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f87a5ccf0f_0_1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f87a5ccf0f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f87a5ccf0f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f87a5ccf0f_0_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f87a5ccf0f_0_9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0" name="Google Shape;9730;gf8253e8d2a_0_18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1" name="Google Shape;9731;gf8253e8d2a_0_188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-2525" y="-4875"/>
            <a:ext cx="9158700" cy="932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7"/>
          <p:cNvSpPr/>
          <p:nvPr/>
        </p:nvSpPr>
        <p:spPr>
          <a:xfrm flipH="1">
            <a:off x="-2525" y="329650"/>
            <a:ext cx="9158700" cy="726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7"/>
          <p:cNvSpPr/>
          <p:nvPr/>
        </p:nvSpPr>
        <p:spPr>
          <a:xfrm flipH="1">
            <a:off x="-2525" y="4416600"/>
            <a:ext cx="9158700" cy="726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7150" dist="19050" dir="142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>
            <a:off x="706250" y="4563150"/>
            <a:ext cx="7189200" cy="4338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4252400" y="1389600"/>
            <a:ext cx="47019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AutoNum type="arabicPeriod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1056075" y="2340213"/>
            <a:ext cx="2791800" cy="6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2439795" y="3789438"/>
            <a:ext cx="38781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 b="1">
                <a:latin typeface="Lexend Deca"/>
                <a:ea typeface="Lexend Deca"/>
                <a:cs typeface="Lexend Deca"/>
                <a:sym typeface="Lexend Deca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BODY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/>
          <p:nvPr/>
        </p:nvSpPr>
        <p:spPr>
          <a:xfrm flipH="1">
            <a:off x="-2525" y="4603500"/>
            <a:ext cx="9158700" cy="54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57150" dist="19050" dir="142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3"/>
          <p:cNvSpPr/>
          <p:nvPr/>
        </p:nvSpPr>
        <p:spPr>
          <a:xfrm>
            <a:off x="-2525" y="-4875"/>
            <a:ext cx="9158700" cy="932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3"/>
          <p:cNvSpPr/>
          <p:nvPr/>
        </p:nvSpPr>
        <p:spPr>
          <a:xfrm flipH="1">
            <a:off x="-2525" y="329650"/>
            <a:ext cx="9158700" cy="726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/>
          </p:nvPr>
        </p:nvSpPr>
        <p:spPr>
          <a:xfrm>
            <a:off x="1077500" y="368825"/>
            <a:ext cx="734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1"/>
          </p:nvPr>
        </p:nvSpPr>
        <p:spPr>
          <a:xfrm>
            <a:off x="1692250" y="2116067"/>
            <a:ext cx="2615700" cy="7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2"/>
          </p:nvPr>
        </p:nvSpPr>
        <p:spPr>
          <a:xfrm>
            <a:off x="1692250" y="1603713"/>
            <a:ext cx="29298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3" hasCustomPrompt="1"/>
          </p:nvPr>
        </p:nvSpPr>
        <p:spPr>
          <a:xfrm>
            <a:off x="643800" y="1368043"/>
            <a:ext cx="12267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3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4"/>
          </p:nvPr>
        </p:nvSpPr>
        <p:spPr>
          <a:xfrm>
            <a:off x="1692250" y="3682317"/>
            <a:ext cx="2615700" cy="7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5"/>
          </p:nvPr>
        </p:nvSpPr>
        <p:spPr>
          <a:xfrm>
            <a:off x="1692250" y="3169963"/>
            <a:ext cx="29298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6" hasCustomPrompt="1"/>
          </p:nvPr>
        </p:nvSpPr>
        <p:spPr>
          <a:xfrm>
            <a:off x="643800" y="2925868"/>
            <a:ext cx="12267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3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7"/>
          </p:nvPr>
        </p:nvSpPr>
        <p:spPr>
          <a:xfrm flipH="1">
            <a:off x="4836050" y="2116067"/>
            <a:ext cx="2615700" cy="7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8"/>
          </p:nvPr>
        </p:nvSpPr>
        <p:spPr>
          <a:xfrm flipH="1">
            <a:off x="4521950" y="1603713"/>
            <a:ext cx="29298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7273500" y="1368043"/>
            <a:ext cx="12267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36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3"/>
          </p:nvPr>
        </p:nvSpPr>
        <p:spPr>
          <a:xfrm flipH="1">
            <a:off x="4836050" y="3682317"/>
            <a:ext cx="2615700" cy="7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4"/>
          </p:nvPr>
        </p:nvSpPr>
        <p:spPr>
          <a:xfrm flipH="1">
            <a:off x="4521950" y="3169963"/>
            <a:ext cx="29298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15" hasCustomPrompt="1"/>
          </p:nvPr>
        </p:nvSpPr>
        <p:spPr>
          <a:xfrm flipH="1">
            <a:off x="7273500" y="2925868"/>
            <a:ext cx="12267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36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AND_TWO_COLUMNS_1_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/>
          <p:nvPr/>
        </p:nvSpPr>
        <p:spPr>
          <a:xfrm flipH="1">
            <a:off x="-2525" y="4603500"/>
            <a:ext cx="9158700" cy="54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57150" dist="19050" dir="142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7"/>
          <p:cNvSpPr/>
          <p:nvPr/>
        </p:nvSpPr>
        <p:spPr>
          <a:xfrm>
            <a:off x="-2525" y="-4875"/>
            <a:ext cx="9158700" cy="932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7"/>
          <p:cNvSpPr/>
          <p:nvPr/>
        </p:nvSpPr>
        <p:spPr>
          <a:xfrm flipH="1">
            <a:off x="-2525" y="329650"/>
            <a:ext cx="9158700" cy="726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1077500" y="368825"/>
            <a:ext cx="734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subTitle" idx="1"/>
          </p:nvPr>
        </p:nvSpPr>
        <p:spPr>
          <a:xfrm>
            <a:off x="1922694" y="1954300"/>
            <a:ext cx="2766900" cy="7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subTitle" idx="2"/>
          </p:nvPr>
        </p:nvSpPr>
        <p:spPr>
          <a:xfrm>
            <a:off x="4724399" y="2595813"/>
            <a:ext cx="2766900" cy="7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subTitle" idx="3"/>
          </p:nvPr>
        </p:nvSpPr>
        <p:spPr>
          <a:xfrm>
            <a:off x="1922696" y="1485325"/>
            <a:ext cx="22656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subTitle" idx="4"/>
          </p:nvPr>
        </p:nvSpPr>
        <p:spPr>
          <a:xfrm>
            <a:off x="4724399" y="2126833"/>
            <a:ext cx="20871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subTitle" idx="5"/>
          </p:nvPr>
        </p:nvSpPr>
        <p:spPr>
          <a:xfrm>
            <a:off x="1922694" y="3285900"/>
            <a:ext cx="2766900" cy="7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subTitle" idx="6"/>
          </p:nvPr>
        </p:nvSpPr>
        <p:spPr>
          <a:xfrm>
            <a:off x="1922696" y="2816925"/>
            <a:ext cx="22656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ubTitle" idx="7"/>
          </p:nvPr>
        </p:nvSpPr>
        <p:spPr>
          <a:xfrm>
            <a:off x="4724399" y="3953938"/>
            <a:ext cx="2766900" cy="7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ubTitle" idx="8"/>
          </p:nvPr>
        </p:nvSpPr>
        <p:spPr>
          <a:xfrm>
            <a:off x="4724399" y="3484958"/>
            <a:ext cx="20871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_AND_TWO_COLUMNS_2_1_2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/>
          <p:nvPr/>
        </p:nvSpPr>
        <p:spPr>
          <a:xfrm flipH="1">
            <a:off x="-2525" y="4603500"/>
            <a:ext cx="9158700" cy="54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57150" dist="19050" dir="142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2"/>
          <p:cNvSpPr/>
          <p:nvPr/>
        </p:nvSpPr>
        <p:spPr>
          <a:xfrm>
            <a:off x="-2525" y="-4875"/>
            <a:ext cx="9158700" cy="932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2"/>
          <p:cNvSpPr/>
          <p:nvPr/>
        </p:nvSpPr>
        <p:spPr>
          <a:xfrm flipH="1">
            <a:off x="-2525" y="329650"/>
            <a:ext cx="9158700" cy="726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2"/>
          <p:cNvSpPr txBox="1">
            <a:spLocks noGrp="1"/>
          </p:cNvSpPr>
          <p:nvPr>
            <p:ph type="title"/>
          </p:nvPr>
        </p:nvSpPr>
        <p:spPr>
          <a:xfrm>
            <a:off x="1077500" y="368825"/>
            <a:ext cx="734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2"/>
          <p:cNvSpPr txBox="1">
            <a:spLocks noGrp="1"/>
          </p:cNvSpPr>
          <p:nvPr>
            <p:ph type="subTitle" idx="1"/>
          </p:nvPr>
        </p:nvSpPr>
        <p:spPr>
          <a:xfrm>
            <a:off x="777000" y="3790575"/>
            <a:ext cx="2483700" cy="6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subTitle" idx="2"/>
          </p:nvPr>
        </p:nvSpPr>
        <p:spPr>
          <a:xfrm>
            <a:off x="769775" y="3284675"/>
            <a:ext cx="2265600" cy="4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187" name="Google Shape;187;p22"/>
          <p:cNvSpPr txBox="1">
            <a:spLocks noGrp="1"/>
          </p:cNvSpPr>
          <p:nvPr>
            <p:ph type="subTitle" idx="3"/>
          </p:nvPr>
        </p:nvSpPr>
        <p:spPr>
          <a:xfrm>
            <a:off x="3330150" y="3790575"/>
            <a:ext cx="2483700" cy="6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subTitle" idx="4"/>
          </p:nvPr>
        </p:nvSpPr>
        <p:spPr>
          <a:xfrm>
            <a:off x="3330138" y="3284675"/>
            <a:ext cx="2265600" cy="4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189" name="Google Shape;189;p22"/>
          <p:cNvSpPr txBox="1">
            <a:spLocks noGrp="1"/>
          </p:cNvSpPr>
          <p:nvPr>
            <p:ph type="subTitle" idx="5"/>
          </p:nvPr>
        </p:nvSpPr>
        <p:spPr>
          <a:xfrm>
            <a:off x="5927450" y="3790575"/>
            <a:ext cx="2483700" cy="6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2"/>
          <p:cNvSpPr txBox="1">
            <a:spLocks noGrp="1"/>
          </p:cNvSpPr>
          <p:nvPr>
            <p:ph type="subTitle" idx="6"/>
          </p:nvPr>
        </p:nvSpPr>
        <p:spPr>
          <a:xfrm>
            <a:off x="5925750" y="3284675"/>
            <a:ext cx="2265600" cy="4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subTitle" idx="7"/>
          </p:nvPr>
        </p:nvSpPr>
        <p:spPr>
          <a:xfrm>
            <a:off x="777000" y="2130375"/>
            <a:ext cx="2483700" cy="6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subTitle" idx="8"/>
          </p:nvPr>
        </p:nvSpPr>
        <p:spPr>
          <a:xfrm>
            <a:off x="769775" y="1620925"/>
            <a:ext cx="2265600" cy="4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193" name="Google Shape;193;p22"/>
          <p:cNvSpPr txBox="1">
            <a:spLocks noGrp="1"/>
          </p:cNvSpPr>
          <p:nvPr>
            <p:ph type="subTitle" idx="9"/>
          </p:nvPr>
        </p:nvSpPr>
        <p:spPr>
          <a:xfrm>
            <a:off x="3330150" y="2130375"/>
            <a:ext cx="2483700" cy="6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2"/>
          <p:cNvSpPr txBox="1">
            <a:spLocks noGrp="1"/>
          </p:cNvSpPr>
          <p:nvPr>
            <p:ph type="subTitle" idx="13"/>
          </p:nvPr>
        </p:nvSpPr>
        <p:spPr>
          <a:xfrm>
            <a:off x="3330138" y="1620925"/>
            <a:ext cx="2265600" cy="4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195" name="Google Shape;195;p22"/>
          <p:cNvSpPr txBox="1">
            <a:spLocks noGrp="1"/>
          </p:cNvSpPr>
          <p:nvPr>
            <p:ph type="subTitle" idx="14"/>
          </p:nvPr>
        </p:nvSpPr>
        <p:spPr>
          <a:xfrm>
            <a:off x="5927450" y="2130375"/>
            <a:ext cx="2483700" cy="6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2"/>
          <p:cNvSpPr txBox="1">
            <a:spLocks noGrp="1"/>
          </p:cNvSpPr>
          <p:nvPr>
            <p:ph type="subTitle" idx="15"/>
          </p:nvPr>
        </p:nvSpPr>
        <p:spPr>
          <a:xfrm>
            <a:off x="5925750" y="1620925"/>
            <a:ext cx="2265600" cy="4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Lexend Deca"/>
              <a:buNone/>
              <a:defRPr sz="2000" b="1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TITLE_1_1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/>
          <p:nvPr/>
        </p:nvSpPr>
        <p:spPr>
          <a:xfrm>
            <a:off x="-2525" y="-4875"/>
            <a:ext cx="9158700" cy="932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4"/>
          <p:cNvSpPr/>
          <p:nvPr/>
        </p:nvSpPr>
        <p:spPr>
          <a:xfrm flipH="1">
            <a:off x="-2525" y="329650"/>
            <a:ext cx="9158700" cy="726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4"/>
          <p:cNvSpPr/>
          <p:nvPr/>
        </p:nvSpPr>
        <p:spPr>
          <a:xfrm flipH="1">
            <a:off x="-2525" y="4416600"/>
            <a:ext cx="9158700" cy="726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7150" dist="19050" dir="142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4"/>
          <p:cNvSpPr/>
          <p:nvPr/>
        </p:nvSpPr>
        <p:spPr>
          <a:xfrm>
            <a:off x="706250" y="4563150"/>
            <a:ext cx="7189200" cy="4338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AND_TWO_COLUMNS_2_1_1_1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"/>
          <p:cNvSpPr/>
          <p:nvPr/>
        </p:nvSpPr>
        <p:spPr>
          <a:xfrm flipH="1">
            <a:off x="-2525" y="4603500"/>
            <a:ext cx="9158700" cy="54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57150" dist="19050" dir="142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5"/>
          <p:cNvSpPr/>
          <p:nvPr/>
        </p:nvSpPr>
        <p:spPr>
          <a:xfrm>
            <a:off x="-2525" y="-4875"/>
            <a:ext cx="9158700" cy="932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5"/>
          <p:cNvSpPr/>
          <p:nvPr/>
        </p:nvSpPr>
        <p:spPr>
          <a:xfrm flipH="1">
            <a:off x="-2525" y="329650"/>
            <a:ext cx="9158700" cy="726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7150" dist="1905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546">
            <a:off x="494650" y="4045277"/>
            <a:ext cx="37767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57200" y="1369375"/>
            <a:ext cx="5743500" cy="18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>
                <a:solidFill>
                  <a:srgbClr val="19191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idx="2"/>
          </p:nvPr>
        </p:nvSpPr>
        <p:spPr>
          <a:xfrm>
            <a:off x="457200" y="3018350"/>
            <a:ext cx="3476700" cy="66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128830" y="1291134"/>
            <a:ext cx="1289424" cy="1289497"/>
          </a:xfrm>
          <a:custGeom>
            <a:avLst/>
            <a:gdLst/>
            <a:ahLst/>
            <a:cxnLst/>
            <a:rect l="l" t="t" r="r" b="b"/>
            <a:pathLst>
              <a:path w="17707" h="17708" extrusionOk="0">
                <a:moveTo>
                  <a:pt x="8854" y="1"/>
                </a:moveTo>
                <a:cubicBezTo>
                  <a:pt x="6506" y="1"/>
                  <a:pt x="4254" y="934"/>
                  <a:pt x="2594" y="2594"/>
                </a:cubicBezTo>
                <a:cubicBezTo>
                  <a:pt x="934" y="4254"/>
                  <a:pt x="1" y="6506"/>
                  <a:pt x="1" y="8854"/>
                </a:cubicBezTo>
                <a:cubicBezTo>
                  <a:pt x="1" y="11202"/>
                  <a:pt x="934" y="13454"/>
                  <a:pt x="2594" y="15115"/>
                </a:cubicBezTo>
                <a:cubicBezTo>
                  <a:pt x="4254" y="16775"/>
                  <a:pt x="6506" y="17707"/>
                  <a:pt x="8854" y="17707"/>
                </a:cubicBezTo>
                <a:cubicBezTo>
                  <a:pt x="11202" y="17707"/>
                  <a:pt x="13453" y="16775"/>
                  <a:pt x="15115" y="15115"/>
                </a:cubicBezTo>
                <a:cubicBezTo>
                  <a:pt x="16775" y="13454"/>
                  <a:pt x="17707" y="11202"/>
                  <a:pt x="17707" y="8854"/>
                </a:cubicBezTo>
                <a:cubicBezTo>
                  <a:pt x="17707" y="6506"/>
                  <a:pt x="16775" y="4254"/>
                  <a:pt x="15115" y="2594"/>
                </a:cubicBezTo>
                <a:cubicBezTo>
                  <a:pt x="13453" y="934"/>
                  <a:pt x="11202" y="1"/>
                  <a:pt x="8854" y="1"/>
                </a:cubicBezTo>
                <a:close/>
              </a:path>
            </a:pathLst>
          </a:custGeom>
          <a:gradFill>
            <a:gsLst>
              <a:gs pos="0">
                <a:srgbClr val="A3C8FF"/>
              </a:gs>
              <a:gs pos="100000">
                <a:srgbClr val="628EFF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209800" y="2343150"/>
            <a:ext cx="624608" cy="624548"/>
          </a:xfrm>
          <a:custGeom>
            <a:avLst/>
            <a:gdLst/>
            <a:ahLst/>
            <a:cxnLst/>
            <a:rect l="l" t="t" r="r" b="b"/>
            <a:pathLst>
              <a:path w="10448" h="10447" extrusionOk="0">
                <a:moveTo>
                  <a:pt x="5225" y="0"/>
                </a:moveTo>
                <a:cubicBezTo>
                  <a:pt x="3839" y="0"/>
                  <a:pt x="2511" y="550"/>
                  <a:pt x="1531" y="1530"/>
                </a:cubicBezTo>
                <a:cubicBezTo>
                  <a:pt x="551" y="2510"/>
                  <a:pt x="1" y="3838"/>
                  <a:pt x="1" y="5224"/>
                </a:cubicBezTo>
                <a:cubicBezTo>
                  <a:pt x="1" y="6609"/>
                  <a:pt x="551" y="7937"/>
                  <a:pt x="1531" y="8917"/>
                </a:cubicBezTo>
                <a:cubicBezTo>
                  <a:pt x="2511" y="9897"/>
                  <a:pt x="3839" y="10447"/>
                  <a:pt x="5225" y="10447"/>
                </a:cubicBezTo>
                <a:cubicBezTo>
                  <a:pt x="6610" y="10447"/>
                  <a:pt x="7939" y="9897"/>
                  <a:pt x="8917" y="8917"/>
                </a:cubicBezTo>
                <a:cubicBezTo>
                  <a:pt x="9897" y="7937"/>
                  <a:pt x="10447" y="6609"/>
                  <a:pt x="10447" y="5224"/>
                </a:cubicBezTo>
                <a:cubicBezTo>
                  <a:pt x="10447" y="3838"/>
                  <a:pt x="9897" y="2510"/>
                  <a:pt x="8917" y="1530"/>
                </a:cubicBezTo>
                <a:cubicBezTo>
                  <a:pt x="7939" y="550"/>
                  <a:pt x="6610" y="0"/>
                  <a:pt x="5225" y="0"/>
                </a:cubicBezTo>
                <a:close/>
              </a:path>
            </a:pathLst>
          </a:custGeom>
          <a:gradFill>
            <a:gsLst>
              <a:gs pos="0">
                <a:srgbClr val="A3C8FF"/>
              </a:gs>
              <a:gs pos="100000">
                <a:srgbClr val="628EFF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-59698" y="-58050"/>
            <a:ext cx="3885900" cy="52596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5400000" flipH="1">
            <a:off x="1930501" y="981066"/>
            <a:ext cx="7435715" cy="3797182"/>
          </a:xfrm>
          <a:custGeom>
            <a:avLst/>
            <a:gdLst/>
            <a:ahLst/>
            <a:cxnLst/>
            <a:rect l="l" t="t" r="r" b="b"/>
            <a:pathLst>
              <a:path w="90638" h="37327" extrusionOk="0">
                <a:moveTo>
                  <a:pt x="0" y="3672"/>
                </a:moveTo>
                <a:cubicBezTo>
                  <a:pt x="2983" y="9639"/>
                  <a:pt x="7114" y="8032"/>
                  <a:pt x="11818" y="9523"/>
                </a:cubicBezTo>
                <a:cubicBezTo>
                  <a:pt x="16521" y="11015"/>
                  <a:pt x="15183" y="17286"/>
                  <a:pt x="19084" y="18587"/>
                </a:cubicBezTo>
                <a:cubicBezTo>
                  <a:pt x="22985" y="19887"/>
                  <a:pt x="25585" y="18587"/>
                  <a:pt x="27268" y="23405"/>
                </a:cubicBezTo>
                <a:cubicBezTo>
                  <a:pt x="28951" y="28225"/>
                  <a:pt x="32699" y="28301"/>
                  <a:pt x="35835" y="29448"/>
                </a:cubicBezTo>
                <a:cubicBezTo>
                  <a:pt x="38971" y="30596"/>
                  <a:pt x="38282" y="31054"/>
                  <a:pt x="39353" y="34190"/>
                </a:cubicBezTo>
                <a:cubicBezTo>
                  <a:pt x="40424" y="37327"/>
                  <a:pt x="42336" y="36485"/>
                  <a:pt x="42336" y="36485"/>
                </a:cubicBezTo>
                <a:lnTo>
                  <a:pt x="48302" y="36485"/>
                </a:lnTo>
                <a:cubicBezTo>
                  <a:pt x="48302" y="36485"/>
                  <a:pt x="50214" y="37327"/>
                  <a:pt x="51285" y="34190"/>
                </a:cubicBezTo>
                <a:cubicBezTo>
                  <a:pt x="52356" y="31054"/>
                  <a:pt x="51668" y="30596"/>
                  <a:pt x="54803" y="29448"/>
                </a:cubicBezTo>
                <a:cubicBezTo>
                  <a:pt x="57939" y="28301"/>
                  <a:pt x="61687" y="28225"/>
                  <a:pt x="63371" y="23405"/>
                </a:cubicBezTo>
                <a:cubicBezTo>
                  <a:pt x="65053" y="18587"/>
                  <a:pt x="67654" y="19887"/>
                  <a:pt x="71554" y="18587"/>
                </a:cubicBezTo>
                <a:cubicBezTo>
                  <a:pt x="75455" y="17286"/>
                  <a:pt x="74117" y="11015"/>
                  <a:pt x="78821" y="9523"/>
                </a:cubicBezTo>
                <a:cubicBezTo>
                  <a:pt x="83525" y="8032"/>
                  <a:pt x="87655" y="9639"/>
                  <a:pt x="90638" y="3672"/>
                </a:cubicBezTo>
                <a:lnTo>
                  <a:pt x="9063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 flipH="1">
            <a:off x="5577792" y="893111"/>
            <a:ext cx="3947216" cy="5972973"/>
            <a:chOff x="6335125" y="3560338"/>
            <a:chExt cx="1206325" cy="1825425"/>
          </a:xfrm>
        </p:grpSpPr>
        <p:sp>
          <p:nvSpPr>
            <p:cNvPr id="17" name="Google Shape;17;p2"/>
            <p:cNvSpPr/>
            <p:nvPr/>
          </p:nvSpPr>
          <p:spPr>
            <a:xfrm>
              <a:off x="7062700" y="5212563"/>
              <a:ext cx="152050" cy="173200"/>
            </a:xfrm>
            <a:custGeom>
              <a:avLst/>
              <a:gdLst/>
              <a:ahLst/>
              <a:cxnLst/>
              <a:rect l="l" t="t" r="r" b="b"/>
              <a:pathLst>
                <a:path w="6082" h="6928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87" y="869"/>
                    <a:pt x="652" y="1689"/>
                  </a:cubicBezTo>
                  <a:cubicBezTo>
                    <a:pt x="918" y="2510"/>
                    <a:pt x="773" y="3451"/>
                    <a:pt x="1568" y="4127"/>
                  </a:cubicBezTo>
                  <a:cubicBezTo>
                    <a:pt x="2357" y="4796"/>
                    <a:pt x="5009" y="6927"/>
                    <a:pt x="5557" y="6927"/>
                  </a:cubicBezTo>
                  <a:cubicBezTo>
                    <a:pt x="5563" y="6927"/>
                    <a:pt x="5569" y="6927"/>
                    <a:pt x="5574" y="6927"/>
                  </a:cubicBezTo>
                  <a:cubicBezTo>
                    <a:pt x="6081" y="6878"/>
                    <a:pt x="5864" y="5647"/>
                    <a:pt x="4971" y="4368"/>
                  </a:cubicBezTo>
                  <a:cubicBezTo>
                    <a:pt x="4420" y="3578"/>
                    <a:pt x="3610" y="2713"/>
                    <a:pt x="3072" y="2168"/>
                  </a:cubicBezTo>
                  <a:cubicBezTo>
                    <a:pt x="2700" y="1792"/>
                    <a:pt x="2440" y="1320"/>
                    <a:pt x="2320" y="803"/>
                  </a:cubicBezTo>
                  <a:lnTo>
                    <a:pt x="2209" y="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1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35125" y="5220713"/>
              <a:ext cx="180400" cy="132325"/>
            </a:xfrm>
            <a:custGeom>
              <a:avLst/>
              <a:gdLst/>
              <a:ahLst/>
              <a:cxnLst/>
              <a:rect l="l" t="t" r="r" b="b"/>
              <a:pathLst>
                <a:path w="7216" h="5293" extrusionOk="0">
                  <a:moveTo>
                    <a:pt x="4610" y="0"/>
                  </a:moveTo>
                  <a:lnTo>
                    <a:pt x="4082" y="1304"/>
                  </a:lnTo>
                  <a:cubicBezTo>
                    <a:pt x="3957" y="1613"/>
                    <a:pt x="3753" y="1882"/>
                    <a:pt x="3488" y="2086"/>
                  </a:cubicBezTo>
                  <a:cubicBezTo>
                    <a:pt x="2803" y="2615"/>
                    <a:pt x="1421" y="3670"/>
                    <a:pt x="742" y="4109"/>
                  </a:cubicBezTo>
                  <a:cubicBezTo>
                    <a:pt x="62" y="4548"/>
                    <a:pt x="1" y="5293"/>
                    <a:pt x="935" y="5293"/>
                  </a:cubicBezTo>
                  <a:cubicBezTo>
                    <a:pt x="1269" y="5293"/>
                    <a:pt x="1729" y="5198"/>
                    <a:pt x="2335" y="4959"/>
                  </a:cubicBezTo>
                  <a:cubicBezTo>
                    <a:pt x="4633" y="4055"/>
                    <a:pt x="6153" y="3457"/>
                    <a:pt x="6588" y="3276"/>
                  </a:cubicBezTo>
                  <a:cubicBezTo>
                    <a:pt x="7022" y="3095"/>
                    <a:pt x="6407" y="1972"/>
                    <a:pt x="6588" y="1376"/>
                  </a:cubicBezTo>
                  <a:cubicBezTo>
                    <a:pt x="6769" y="778"/>
                    <a:pt x="7216" y="0"/>
                    <a:pt x="7216" y="0"/>
                  </a:cubicBezTo>
                  <a:close/>
                </a:path>
              </a:pathLst>
            </a:custGeom>
            <a:solidFill>
              <a:srgbClr val="101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450325" y="4313938"/>
              <a:ext cx="667600" cy="906800"/>
            </a:xfrm>
            <a:custGeom>
              <a:avLst/>
              <a:gdLst/>
              <a:ahLst/>
              <a:cxnLst/>
              <a:rect l="l" t="t" r="r" b="b"/>
              <a:pathLst>
                <a:path w="26704" h="36272" extrusionOk="0">
                  <a:moveTo>
                    <a:pt x="16043" y="1"/>
                  </a:moveTo>
                  <a:lnTo>
                    <a:pt x="15750" y="1439"/>
                  </a:lnTo>
                  <a:cubicBezTo>
                    <a:pt x="11020" y="6072"/>
                    <a:pt x="7047" y="15264"/>
                    <a:pt x="5359" y="20573"/>
                  </a:cubicBezTo>
                  <a:cubicBezTo>
                    <a:pt x="3669" y="25882"/>
                    <a:pt x="1" y="36271"/>
                    <a:pt x="1" y="36271"/>
                  </a:cubicBezTo>
                  <a:lnTo>
                    <a:pt x="2608" y="36271"/>
                  </a:lnTo>
                  <a:cubicBezTo>
                    <a:pt x="10233" y="26075"/>
                    <a:pt x="9437" y="21538"/>
                    <a:pt x="9437" y="21538"/>
                  </a:cubicBezTo>
                  <a:cubicBezTo>
                    <a:pt x="14867" y="15059"/>
                    <a:pt x="18993" y="6698"/>
                    <a:pt x="18993" y="6697"/>
                  </a:cubicBezTo>
                  <a:lnTo>
                    <a:pt x="18993" y="6697"/>
                  </a:lnTo>
                  <a:lnTo>
                    <a:pt x="18350" y="21154"/>
                  </a:lnTo>
                  <a:cubicBezTo>
                    <a:pt x="18273" y="22878"/>
                    <a:pt x="18635" y="24594"/>
                    <a:pt x="19402" y="26140"/>
                  </a:cubicBezTo>
                  <a:lnTo>
                    <a:pt x="24422" y="36271"/>
                  </a:lnTo>
                  <a:lnTo>
                    <a:pt x="26704" y="36271"/>
                  </a:lnTo>
                  <a:cubicBezTo>
                    <a:pt x="25943" y="32470"/>
                    <a:pt x="25219" y="25810"/>
                    <a:pt x="22577" y="23675"/>
                  </a:cubicBezTo>
                  <a:cubicBezTo>
                    <a:pt x="22577" y="23675"/>
                    <a:pt x="24857" y="16543"/>
                    <a:pt x="25599" y="11077"/>
                  </a:cubicBezTo>
                  <a:cubicBezTo>
                    <a:pt x="26342" y="5611"/>
                    <a:pt x="23772" y="1702"/>
                    <a:pt x="23772" y="1702"/>
                  </a:cubicBezTo>
                  <a:lnTo>
                    <a:pt x="23772" y="1"/>
                  </a:lnTo>
                  <a:close/>
                </a:path>
              </a:pathLst>
            </a:custGeom>
            <a:solidFill>
              <a:srgbClr val="74CA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767800" y="4313938"/>
              <a:ext cx="304525" cy="151525"/>
            </a:xfrm>
            <a:custGeom>
              <a:avLst/>
              <a:gdLst/>
              <a:ahLst/>
              <a:cxnLst/>
              <a:rect l="l" t="t" r="r" b="b"/>
              <a:pathLst>
                <a:path w="12181" h="6061" extrusionOk="0">
                  <a:moveTo>
                    <a:pt x="12177" y="4083"/>
                  </a:moveTo>
                  <a:cubicBezTo>
                    <a:pt x="12178" y="4087"/>
                    <a:pt x="12179" y="4090"/>
                    <a:pt x="12180" y="4093"/>
                  </a:cubicBezTo>
                  <a:cubicBezTo>
                    <a:pt x="12179" y="4090"/>
                    <a:pt x="12178" y="4087"/>
                    <a:pt x="12177" y="4083"/>
                  </a:cubicBezTo>
                  <a:close/>
                  <a:moveTo>
                    <a:pt x="3344" y="1"/>
                  </a:moveTo>
                  <a:lnTo>
                    <a:pt x="3051" y="1440"/>
                  </a:lnTo>
                  <a:cubicBezTo>
                    <a:pt x="2157" y="2315"/>
                    <a:pt x="1291" y="3354"/>
                    <a:pt x="462" y="4499"/>
                  </a:cubicBezTo>
                  <a:cubicBezTo>
                    <a:pt x="1" y="5136"/>
                    <a:pt x="442" y="6042"/>
                    <a:pt x="1228" y="6059"/>
                  </a:cubicBezTo>
                  <a:cubicBezTo>
                    <a:pt x="1255" y="6060"/>
                    <a:pt x="1281" y="6060"/>
                    <a:pt x="1309" y="6060"/>
                  </a:cubicBezTo>
                  <a:cubicBezTo>
                    <a:pt x="3889" y="6060"/>
                    <a:pt x="8896" y="3559"/>
                    <a:pt x="11120" y="3559"/>
                  </a:cubicBezTo>
                  <a:cubicBezTo>
                    <a:pt x="11665" y="3559"/>
                    <a:pt x="12043" y="3710"/>
                    <a:pt x="12177" y="4083"/>
                  </a:cubicBezTo>
                  <a:lnTo>
                    <a:pt x="12177" y="4083"/>
                  </a:lnTo>
                  <a:cubicBezTo>
                    <a:pt x="11649" y="2580"/>
                    <a:pt x="11073" y="1702"/>
                    <a:pt x="11073" y="1702"/>
                  </a:cubicBezTo>
                  <a:lnTo>
                    <a:pt x="11073" y="1"/>
                  </a:lnTo>
                  <a:close/>
                </a:path>
              </a:pathLst>
            </a:custGeom>
            <a:solidFill>
              <a:srgbClr val="0A0A0A">
                <a:alpha val="24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862200" y="4450463"/>
              <a:ext cx="110175" cy="27375"/>
            </a:xfrm>
            <a:custGeom>
              <a:avLst/>
              <a:gdLst/>
              <a:ahLst/>
              <a:cxnLst/>
              <a:rect l="l" t="t" r="r" b="b"/>
              <a:pathLst>
                <a:path w="4407" h="1095" extrusionOk="0">
                  <a:moveTo>
                    <a:pt x="4404" y="1"/>
                  </a:moveTo>
                  <a:lnTo>
                    <a:pt x="0" y="1084"/>
                  </a:lnTo>
                  <a:lnTo>
                    <a:pt x="2" y="1095"/>
                  </a:lnTo>
                  <a:lnTo>
                    <a:pt x="4407" y="11"/>
                  </a:lnTo>
                  <a:lnTo>
                    <a:pt x="4404" y="1"/>
                  </a:lnTo>
                  <a:close/>
                </a:path>
              </a:pathLst>
            </a:custGeom>
            <a:solidFill>
              <a:srgbClr val="F8E9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924950" y="4320338"/>
              <a:ext cx="5675" cy="161125"/>
            </a:xfrm>
            <a:custGeom>
              <a:avLst/>
              <a:gdLst/>
              <a:ahLst/>
              <a:cxnLst/>
              <a:rect l="l" t="t" r="r" b="b"/>
              <a:pathLst>
                <a:path w="227" h="6445" extrusionOk="0">
                  <a:moveTo>
                    <a:pt x="216" y="1"/>
                  </a:moveTo>
                  <a:lnTo>
                    <a:pt x="1" y="6444"/>
                  </a:lnTo>
                  <a:lnTo>
                    <a:pt x="11" y="6445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F8E9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907075" y="4320238"/>
              <a:ext cx="20125" cy="101975"/>
            </a:xfrm>
            <a:custGeom>
              <a:avLst/>
              <a:gdLst/>
              <a:ahLst/>
              <a:cxnLst/>
              <a:rect l="l" t="t" r="r" b="b"/>
              <a:pathLst>
                <a:path w="805" h="4079" extrusionOk="0">
                  <a:moveTo>
                    <a:pt x="193" y="1"/>
                  </a:moveTo>
                  <a:cubicBezTo>
                    <a:pt x="191" y="14"/>
                    <a:pt x="10" y="1367"/>
                    <a:pt x="3" y="2482"/>
                  </a:cubicBezTo>
                  <a:cubicBezTo>
                    <a:pt x="1" y="2880"/>
                    <a:pt x="66" y="3432"/>
                    <a:pt x="398" y="3803"/>
                  </a:cubicBezTo>
                  <a:cubicBezTo>
                    <a:pt x="597" y="4027"/>
                    <a:pt x="799" y="4078"/>
                    <a:pt x="802" y="4078"/>
                  </a:cubicBezTo>
                  <a:lnTo>
                    <a:pt x="805" y="4069"/>
                  </a:lnTo>
                  <a:cubicBezTo>
                    <a:pt x="803" y="4068"/>
                    <a:pt x="603" y="4017"/>
                    <a:pt x="406" y="3796"/>
                  </a:cubicBezTo>
                  <a:cubicBezTo>
                    <a:pt x="77" y="3428"/>
                    <a:pt x="11" y="2878"/>
                    <a:pt x="13" y="2482"/>
                  </a:cubicBezTo>
                  <a:cubicBezTo>
                    <a:pt x="21" y="1368"/>
                    <a:pt x="202" y="16"/>
                    <a:pt x="204" y="3"/>
                  </a:cubicBezTo>
                  <a:lnTo>
                    <a:pt x="193" y="1"/>
                  </a:lnTo>
                  <a:close/>
                </a:path>
              </a:pathLst>
            </a:custGeom>
            <a:solidFill>
              <a:srgbClr val="F8E9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608025" y="4044788"/>
              <a:ext cx="243400" cy="384175"/>
            </a:xfrm>
            <a:custGeom>
              <a:avLst/>
              <a:gdLst/>
              <a:ahLst/>
              <a:cxnLst/>
              <a:rect l="l" t="t" r="r" b="b"/>
              <a:pathLst>
                <a:path w="9736" h="15367" extrusionOk="0">
                  <a:moveTo>
                    <a:pt x="8620" y="1"/>
                  </a:moveTo>
                  <a:cubicBezTo>
                    <a:pt x="8620" y="1"/>
                    <a:pt x="7449" y="185"/>
                    <a:pt x="6748" y="2188"/>
                  </a:cubicBezTo>
                  <a:cubicBezTo>
                    <a:pt x="6049" y="4191"/>
                    <a:pt x="4481" y="9523"/>
                    <a:pt x="4481" y="9523"/>
                  </a:cubicBezTo>
                  <a:lnTo>
                    <a:pt x="1927" y="3391"/>
                  </a:lnTo>
                  <a:cubicBezTo>
                    <a:pt x="1884" y="3287"/>
                    <a:pt x="1935" y="3169"/>
                    <a:pt x="2040" y="3128"/>
                  </a:cubicBezTo>
                  <a:lnTo>
                    <a:pt x="2222" y="3059"/>
                  </a:lnTo>
                  <a:cubicBezTo>
                    <a:pt x="2394" y="2993"/>
                    <a:pt x="2501" y="2820"/>
                    <a:pt x="2482" y="2636"/>
                  </a:cubicBezTo>
                  <a:lnTo>
                    <a:pt x="2359" y="1421"/>
                  </a:lnTo>
                  <a:cubicBezTo>
                    <a:pt x="2342" y="1244"/>
                    <a:pt x="2193" y="1116"/>
                    <a:pt x="2023" y="1116"/>
                  </a:cubicBezTo>
                  <a:cubicBezTo>
                    <a:pt x="2000" y="1116"/>
                    <a:pt x="1976" y="1118"/>
                    <a:pt x="1952" y="1123"/>
                  </a:cubicBezTo>
                  <a:lnTo>
                    <a:pt x="1725" y="1172"/>
                  </a:lnTo>
                  <a:lnTo>
                    <a:pt x="1613" y="758"/>
                  </a:lnTo>
                  <a:cubicBezTo>
                    <a:pt x="1573" y="607"/>
                    <a:pt x="1438" y="518"/>
                    <a:pt x="1299" y="518"/>
                  </a:cubicBezTo>
                  <a:cubicBezTo>
                    <a:pt x="1227" y="518"/>
                    <a:pt x="1154" y="542"/>
                    <a:pt x="1092" y="593"/>
                  </a:cubicBezTo>
                  <a:lnTo>
                    <a:pt x="201" y="1335"/>
                  </a:lnTo>
                  <a:cubicBezTo>
                    <a:pt x="60" y="1452"/>
                    <a:pt x="1" y="1640"/>
                    <a:pt x="47" y="1816"/>
                  </a:cubicBezTo>
                  <a:lnTo>
                    <a:pt x="89" y="1970"/>
                  </a:lnTo>
                  <a:lnTo>
                    <a:pt x="396" y="3472"/>
                  </a:lnTo>
                  <a:cubicBezTo>
                    <a:pt x="396" y="3472"/>
                    <a:pt x="975" y="9590"/>
                    <a:pt x="1355" y="12178"/>
                  </a:cubicBezTo>
                  <a:cubicBezTo>
                    <a:pt x="1721" y="14669"/>
                    <a:pt x="2992" y="15366"/>
                    <a:pt x="4377" y="15366"/>
                  </a:cubicBezTo>
                  <a:cubicBezTo>
                    <a:pt x="4431" y="15366"/>
                    <a:pt x="4486" y="15365"/>
                    <a:pt x="4540" y="15363"/>
                  </a:cubicBezTo>
                  <a:cubicBezTo>
                    <a:pt x="5989" y="15309"/>
                    <a:pt x="7198" y="14260"/>
                    <a:pt x="7924" y="12069"/>
                  </a:cubicBezTo>
                  <a:cubicBezTo>
                    <a:pt x="8649" y="9879"/>
                    <a:pt x="9735" y="5716"/>
                    <a:pt x="9735" y="5716"/>
                  </a:cubicBezTo>
                  <a:lnTo>
                    <a:pt x="8620" y="1"/>
                  </a:lnTo>
                  <a:close/>
                </a:path>
              </a:pathLst>
            </a:custGeom>
            <a:solidFill>
              <a:srgbClr val="E5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774625" y="4044788"/>
              <a:ext cx="76800" cy="205075"/>
            </a:xfrm>
            <a:custGeom>
              <a:avLst/>
              <a:gdLst/>
              <a:ahLst/>
              <a:cxnLst/>
              <a:rect l="l" t="t" r="r" b="b"/>
              <a:pathLst>
                <a:path w="3072" h="8203" extrusionOk="0">
                  <a:moveTo>
                    <a:pt x="1956" y="1"/>
                  </a:moveTo>
                  <a:cubicBezTo>
                    <a:pt x="1956" y="1"/>
                    <a:pt x="785" y="185"/>
                    <a:pt x="84" y="2188"/>
                  </a:cubicBezTo>
                  <a:cubicBezTo>
                    <a:pt x="58" y="2263"/>
                    <a:pt x="30" y="2345"/>
                    <a:pt x="1" y="2430"/>
                  </a:cubicBezTo>
                  <a:cubicBezTo>
                    <a:pt x="336" y="3771"/>
                    <a:pt x="246" y="5983"/>
                    <a:pt x="712" y="7504"/>
                  </a:cubicBezTo>
                  <a:cubicBezTo>
                    <a:pt x="855" y="7970"/>
                    <a:pt x="1255" y="8203"/>
                    <a:pt x="1654" y="8203"/>
                  </a:cubicBezTo>
                  <a:cubicBezTo>
                    <a:pt x="2062" y="8203"/>
                    <a:pt x="2468" y="7960"/>
                    <a:pt x="2599" y="7479"/>
                  </a:cubicBezTo>
                  <a:cubicBezTo>
                    <a:pt x="2878" y="6458"/>
                    <a:pt x="3071" y="5716"/>
                    <a:pt x="3071" y="5716"/>
                  </a:cubicBezTo>
                  <a:lnTo>
                    <a:pt x="1956" y="1"/>
                  </a:lnTo>
                  <a:close/>
                </a:path>
              </a:pathLst>
            </a:custGeom>
            <a:solidFill>
              <a:srgbClr val="B8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958925" y="3571663"/>
              <a:ext cx="541950" cy="574275"/>
            </a:xfrm>
            <a:custGeom>
              <a:avLst/>
              <a:gdLst/>
              <a:ahLst/>
              <a:cxnLst/>
              <a:rect l="l" t="t" r="r" b="b"/>
              <a:pathLst>
                <a:path w="21678" h="22971" extrusionOk="0">
                  <a:moveTo>
                    <a:pt x="20061" y="0"/>
                  </a:moveTo>
                  <a:cubicBezTo>
                    <a:pt x="19974" y="0"/>
                    <a:pt x="19894" y="48"/>
                    <a:pt x="19855" y="128"/>
                  </a:cubicBezTo>
                  <a:cubicBezTo>
                    <a:pt x="19696" y="451"/>
                    <a:pt x="19340" y="1198"/>
                    <a:pt x="19273" y="1535"/>
                  </a:cubicBezTo>
                  <a:cubicBezTo>
                    <a:pt x="19230" y="1745"/>
                    <a:pt x="19154" y="2099"/>
                    <a:pt x="19086" y="2406"/>
                  </a:cubicBezTo>
                  <a:cubicBezTo>
                    <a:pt x="19004" y="2780"/>
                    <a:pt x="18765" y="3101"/>
                    <a:pt x="18428" y="3286"/>
                  </a:cubicBezTo>
                  <a:cubicBezTo>
                    <a:pt x="16899" y="4125"/>
                    <a:pt x="12431" y="6804"/>
                    <a:pt x="10546" y="10386"/>
                  </a:cubicBezTo>
                  <a:lnTo>
                    <a:pt x="2336" y="16229"/>
                  </a:lnTo>
                  <a:lnTo>
                    <a:pt x="0" y="20606"/>
                  </a:lnTo>
                  <a:lnTo>
                    <a:pt x="4296" y="22971"/>
                  </a:lnTo>
                  <a:lnTo>
                    <a:pt x="5255" y="22017"/>
                  </a:lnTo>
                  <a:lnTo>
                    <a:pt x="5707" y="20650"/>
                  </a:lnTo>
                  <a:lnTo>
                    <a:pt x="19486" y="4220"/>
                  </a:lnTo>
                  <a:cubicBezTo>
                    <a:pt x="19486" y="4220"/>
                    <a:pt x="19504" y="4223"/>
                    <a:pt x="19536" y="4223"/>
                  </a:cubicBezTo>
                  <a:cubicBezTo>
                    <a:pt x="19663" y="4223"/>
                    <a:pt x="20013" y="4180"/>
                    <a:pt x="20369" y="3755"/>
                  </a:cubicBezTo>
                  <a:cubicBezTo>
                    <a:pt x="20369" y="3755"/>
                    <a:pt x="20407" y="3766"/>
                    <a:pt x="20476" y="3766"/>
                  </a:cubicBezTo>
                  <a:cubicBezTo>
                    <a:pt x="20585" y="3766"/>
                    <a:pt x="20773" y="3738"/>
                    <a:pt x="21015" y="3590"/>
                  </a:cubicBezTo>
                  <a:cubicBezTo>
                    <a:pt x="21413" y="3347"/>
                    <a:pt x="21513" y="3096"/>
                    <a:pt x="21552" y="2756"/>
                  </a:cubicBezTo>
                  <a:cubicBezTo>
                    <a:pt x="21590" y="2416"/>
                    <a:pt x="21425" y="1603"/>
                    <a:pt x="21425" y="1603"/>
                  </a:cubicBezTo>
                  <a:cubicBezTo>
                    <a:pt x="21425" y="1603"/>
                    <a:pt x="21678" y="1321"/>
                    <a:pt x="21668" y="1011"/>
                  </a:cubicBezTo>
                  <a:cubicBezTo>
                    <a:pt x="21659" y="738"/>
                    <a:pt x="21390" y="563"/>
                    <a:pt x="21199" y="563"/>
                  </a:cubicBezTo>
                  <a:cubicBezTo>
                    <a:pt x="21172" y="563"/>
                    <a:pt x="21147" y="567"/>
                    <a:pt x="21124" y="574"/>
                  </a:cubicBezTo>
                  <a:cubicBezTo>
                    <a:pt x="20940" y="632"/>
                    <a:pt x="20009" y="1175"/>
                    <a:pt x="20009" y="1175"/>
                  </a:cubicBezTo>
                  <a:lnTo>
                    <a:pt x="20281" y="299"/>
                  </a:lnTo>
                  <a:cubicBezTo>
                    <a:pt x="20322" y="167"/>
                    <a:pt x="20239" y="29"/>
                    <a:pt x="20102" y="4"/>
                  </a:cubicBezTo>
                  <a:cubicBezTo>
                    <a:pt x="20088" y="1"/>
                    <a:pt x="20074" y="0"/>
                    <a:pt x="20061" y="0"/>
                  </a:cubicBezTo>
                  <a:close/>
                </a:path>
              </a:pathLst>
            </a:custGeom>
            <a:solidFill>
              <a:srgbClr val="E5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958925" y="3943088"/>
              <a:ext cx="156725" cy="202850"/>
            </a:xfrm>
            <a:custGeom>
              <a:avLst/>
              <a:gdLst/>
              <a:ahLst/>
              <a:cxnLst/>
              <a:rect l="l" t="t" r="r" b="b"/>
              <a:pathLst>
                <a:path w="6269" h="8114" extrusionOk="0">
                  <a:moveTo>
                    <a:pt x="4264" y="0"/>
                  </a:moveTo>
                  <a:lnTo>
                    <a:pt x="2336" y="1372"/>
                  </a:lnTo>
                  <a:lnTo>
                    <a:pt x="0" y="5749"/>
                  </a:lnTo>
                  <a:lnTo>
                    <a:pt x="4296" y="8114"/>
                  </a:lnTo>
                  <a:lnTo>
                    <a:pt x="5255" y="7160"/>
                  </a:lnTo>
                  <a:lnTo>
                    <a:pt x="5707" y="5793"/>
                  </a:lnTo>
                  <a:lnTo>
                    <a:pt x="5719" y="5779"/>
                  </a:lnTo>
                  <a:cubicBezTo>
                    <a:pt x="6269" y="5123"/>
                    <a:pt x="5839" y="4130"/>
                    <a:pt x="4986" y="4067"/>
                  </a:cubicBezTo>
                  <a:cubicBezTo>
                    <a:pt x="4383" y="4021"/>
                    <a:pt x="3824" y="3894"/>
                    <a:pt x="3609" y="3332"/>
                  </a:cubicBezTo>
                  <a:cubicBezTo>
                    <a:pt x="3293" y="2513"/>
                    <a:pt x="3522" y="1154"/>
                    <a:pt x="4264" y="0"/>
                  </a:cubicBezTo>
                  <a:close/>
                </a:path>
              </a:pathLst>
            </a:custGeom>
            <a:solidFill>
              <a:srgbClr val="B8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875775" y="3831288"/>
              <a:ext cx="104425" cy="201550"/>
            </a:xfrm>
            <a:custGeom>
              <a:avLst/>
              <a:gdLst/>
              <a:ahLst/>
              <a:cxnLst/>
              <a:rect l="l" t="t" r="r" b="b"/>
              <a:pathLst>
                <a:path w="4177" h="8062" extrusionOk="0">
                  <a:moveTo>
                    <a:pt x="2269" y="1"/>
                  </a:moveTo>
                  <a:lnTo>
                    <a:pt x="1" y="2124"/>
                  </a:lnTo>
                  <a:lnTo>
                    <a:pt x="254" y="4091"/>
                  </a:lnTo>
                  <a:lnTo>
                    <a:pt x="201" y="8061"/>
                  </a:lnTo>
                  <a:lnTo>
                    <a:pt x="3125" y="7470"/>
                  </a:lnTo>
                  <a:lnTo>
                    <a:pt x="3125" y="4683"/>
                  </a:lnTo>
                  <a:cubicBezTo>
                    <a:pt x="3125" y="4683"/>
                    <a:pt x="3862" y="4514"/>
                    <a:pt x="4018" y="4007"/>
                  </a:cubicBezTo>
                  <a:cubicBezTo>
                    <a:pt x="4176" y="3500"/>
                    <a:pt x="3741" y="2957"/>
                    <a:pt x="3476" y="2209"/>
                  </a:cubicBezTo>
                  <a:cubicBezTo>
                    <a:pt x="3753" y="809"/>
                    <a:pt x="2269" y="1"/>
                    <a:pt x="2269" y="1"/>
                  </a:cubicBezTo>
                  <a:close/>
                </a:path>
              </a:pathLst>
            </a:custGeom>
            <a:solidFill>
              <a:srgbClr val="E5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822150" y="3791413"/>
              <a:ext cx="182775" cy="160975"/>
            </a:xfrm>
            <a:custGeom>
              <a:avLst/>
              <a:gdLst/>
              <a:ahLst/>
              <a:cxnLst/>
              <a:rect l="l" t="t" r="r" b="b"/>
              <a:pathLst>
                <a:path w="7311" h="6439" extrusionOk="0">
                  <a:moveTo>
                    <a:pt x="5053" y="1"/>
                  </a:moveTo>
                  <a:cubicBezTo>
                    <a:pt x="4330" y="1"/>
                    <a:pt x="3660" y="571"/>
                    <a:pt x="3340" y="884"/>
                  </a:cubicBezTo>
                  <a:cubicBezTo>
                    <a:pt x="2845" y="1366"/>
                    <a:pt x="3017" y="1358"/>
                    <a:pt x="1509" y="1974"/>
                  </a:cubicBezTo>
                  <a:cubicBezTo>
                    <a:pt x="0" y="2588"/>
                    <a:pt x="419" y="4203"/>
                    <a:pt x="851" y="4951"/>
                  </a:cubicBezTo>
                  <a:cubicBezTo>
                    <a:pt x="1359" y="5835"/>
                    <a:pt x="2118" y="6439"/>
                    <a:pt x="2335" y="6439"/>
                  </a:cubicBezTo>
                  <a:cubicBezTo>
                    <a:pt x="2362" y="6439"/>
                    <a:pt x="2381" y="6429"/>
                    <a:pt x="2389" y="6410"/>
                  </a:cubicBezTo>
                  <a:lnTo>
                    <a:pt x="2822" y="3972"/>
                  </a:lnTo>
                  <a:cubicBezTo>
                    <a:pt x="3518" y="3719"/>
                    <a:pt x="3883" y="2780"/>
                    <a:pt x="4021" y="2326"/>
                  </a:cubicBezTo>
                  <a:cubicBezTo>
                    <a:pt x="4055" y="2217"/>
                    <a:pt x="4155" y="2147"/>
                    <a:pt x="4261" y="2147"/>
                  </a:cubicBezTo>
                  <a:cubicBezTo>
                    <a:pt x="4297" y="2147"/>
                    <a:pt x="4334" y="2156"/>
                    <a:pt x="4369" y="2174"/>
                  </a:cubicBezTo>
                  <a:cubicBezTo>
                    <a:pt x="5104" y="2550"/>
                    <a:pt x="5621" y="3804"/>
                    <a:pt x="5621" y="3804"/>
                  </a:cubicBezTo>
                  <a:cubicBezTo>
                    <a:pt x="5886" y="3333"/>
                    <a:pt x="7310" y="1982"/>
                    <a:pt x="6236" y="642"/>
                  </a:cubicBezTo>
                  <a:cubicBezTo>
                    <a:pt x="5858" y="170"/>
                    <a:pt x="5448" y="1"/>
                    <a:pt x="5053" y="1"/>
                  </a:cubicBezTo>
                  <a:close/>
                </a:path>
              </a:pathLst>
            </a:custGeom>
            <a:solidFill>
              <a:srgbClr val="B8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903325" y="3941913"/>
              <a:ext cx="50625" cy="58700"/>
            </a:xfrm>
            <a:custGeom>
              <a:avLst/>
              <a:gdLst/>
              <a:ahLst/>
              <a:cxnLst/>
              <a:rect l="l" t="t" r="r" b="b"/>
              <a:pathLst>
                <a:path w="2025" h="2348" extrusionOk="0">
                  <a:moveTo>
                    <a:pt x="304" y="0"/>
                  </a:moveTo>
                  <a:cubicBezTo>
                    <a:pt x="136" y="0"/>
                    <a:pt x="1" y="192"/>
                    <a:pt x="103" y="363"/>
                  </a:cubicBezTo>
                  <a:cubicBezTo>
                    <a:pt x="298" y="685"/>
                    <a:pt x="632" y="867"/>
                    <a:pt x="766" y="1054"/>
                  </a:cubicBezTo>
                  <a:cubicBezTo>
                    <a:pt x="974" y="1343"/>
                    <a:pt x="1391" y="2312"/>
                    <a:pt x="2024" y="2348"/>
                  </a:cubicBezTo>
                  <a:lnTo>
                    <a:pt x="2024" y="257"/>
                  </a:lnTo>
                  <a:lnTo>
                    <a:pt x="2023" y="257"/>
                  </a:lnTo>
                  <a:cubicBezTo>
                    <a:pt x="1861" y="311"/>
                    <a:pt x="1692" y="335"/>
                    <a:pt x="1525" y="335"/>
                  </a:cubicBezTo>
                  <a:cubicBezTo>
                    <a:pt x="1119" y="335"/>
                    <a:pt x="718" y="198"/>
                    <a:pt x="419" y="31"/>
                  </a:cubicBezTo>
                  <a:cubicBezTo>
                    <a:pt x="381" y="10"/>
                    <a:pt x="342" y="0"/>
                    <a:pt x="304" y="0"/>
                  </a:cubicBezTo>
                  <a:close/>
                </a:path>
              </a:pathLst>
            </a:custGeom>
            <a:solidFill>
              <a:srgbClr val="B8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750075" y="3840738"/>
              <a:ext cx="105525" cy="185675"/>
            </a:xfrm>
            <a:custGeom>
              <a:avLst/>
              <a:gdLst/>
              <a:ahLst/>
              <a:cxnLst/>
              <a:rect l="l" t="t" r="r" b="b"/>
              <a:pathLst>
                <a:path w="4221" h="7427" extrusionOk="0">
                  <a:moveTo>
                    <a:pt x="2979" y="0"/>
                  </a:moveTo>
                  <a:cubicBezTo>
                    <a:pt x="2700" y="0"/>
                    <a:pt x="2400" y="56"/>
                    <a:pt x="2109" y="214"/>
                  </a:cubicBezTo>
                  <a:cubicBezTo>
                    <a:pt x="1108" y="757"/>
                    <a:pt x="1228" y="1735"/>
                    <a:pt x="1421" y="2953"/>
                  </a:cubicBezTo>
                  <a:cubicBezTo>
                    <a:pt x="1614" y="4172"/>
                    <a:pt x="1418" y="4915"/>
                    <a:pt x="733" y="5426"/>
                  </a:cubicBezTo>
                  <a:cubicBezTo>
                    <a:pt x="181" y="5839"/>
                    <a:pt x="1" y="6464"/>
                    <a:pt x="59" y="7008"/>
                  </a:cubicBezTo>
                  <a:cubicBezTo>
                    <a:pt x="86" y="7264"/>
                    <a:pt x="305" y="7426"/>
                    <a:pt x="538" y="7426"/>
                  </a:cubicBezTo>
                  <a:cubicBezTo>
                    <a:pt x="631" y="7426"/>
                    <a:pt x="726" y="7400"/>
                    <a:pt x="811" y="7345"/>
                  </a:cubicBezTo>
                  <a:cubicBezTo>
                    <a:pt x="1140" y="7129"/>
                    <a:pt x="1632" y="6952"/>
                    <a:pt x="2121" y="6753"/>
                  </a:cubicBezTo>
                  <a:cubicBezTo>
                    <a:pt x="2953" y="6416"/>
                    <a:pt x="3533" y="5680"/>
                    <a:pt x="3207" y="4522"/>
                  </a:cubicBezTo>
                  <a:cubicBezTo>
                    <a:pt x="2881" y="3363"/>
                    <a:pt x="2832" y="3870"/>
                    <a:pt x="2724" y="3013"/>
                  </a:cubicBezTo>
                  <a:cubicBezTo>
                    <a:pt x="2637" y="2329"/>
                    <a:pt x="3582" y="2260"/>
                    <a:pt x="3966" y="2260"/>
                  </a:cubicBezTo>
                  <a:cubicBezTo>
                    <a:pt x="4063" y="2260"/>
                    <a:pt x="4124" y="2265"/>
                    <a:pt x="4124" y="2265"/>
                  </a:cubicBezTo>
                  <a:lnTo>
                    <a:pt x="4221" y="335"/>
                  </a:lnTo>
                  <a:cubicBezTo>
                    <a:pt x="4221" y="335"/>
                    <a:pt x="3662" y="0"/>
                    <a:pt x="2979" y="0"/>
                  </a:cubicBezTo>
                  <a:close/>
                </a:path>
              </a:pathLst>
            </a:custGeom>
            <a:solidFill>
              <a:srgbClr val="B8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867775" y="3859888"/>
              <a:ext cx="101075" cy="72200"/>
            </a:xfrm>
            <a:custGeom>
              <a:avLst/>
              <a:gdLst/>
              <a:ahLst/>
              <a:cxnLst/>
              <a:rect l="l" t="t" r="r" b="b"/>
              <a:pathLst>
                <a:path w="4043" h="2888" extrusionOk="0">
                  <a:moveTo>
                    <a:pt x="1513" y="1"/>
                  </a:moveTo>
                  <a:lnTo>
                    <a:pt x="0" y="1725"/>
                  </a:lnTo>
                  <a:lnTo>
                    <a:pt x="337" y="2887"/>
                  </a:lnTo>
                  <a:lnTo>
                    <a:pt x="748" y="2443"/>
                  </a:lnTo>
                  <a:cubicBezTo>
                    <a:pt x="1066" y="2101"/>
                    <a:pt x="1477" y="1861"/>
                    <a:pt x="1932" y="1753"/>
                  </a:cubicBezTo>
                  <a:lnTo>
                    <a:pt x="3284" y="1433"/>
                  </a:lnTo>
                  <a:lnTo>
                    <a:pt x="4042" y="44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4A67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856925" y="3825263"/>
              <a:ext cx="30650" cy="80125"/>
            </a:xfrm>
            <a:custGeom>
              <a:avLst/>
              <a:gdLst/>
              <a:ahLst/>
              <a:cxnLst/>
              <a:rect l="l" t="t" r="r" b="b"/>
              <a:pathLst>
                <a:path w="1226" h="3205" extrusionOk="0">
                  <a:moveTo>
                    <a:pt x="1226" y="1"/>
                  </a:moveTo>
                  <a:lnTo>
                    <a:pt x="692" y="210"/>
                  </a:lnTo>
                  <a:cubicBezTo>
                    <a:pt x="640" y="231"/>
                    <a:pt x="598" y="270"/>
                    <a:pt x="575" y="321"/>
                  </a:cubicBezTo>
                  <a:cubicBezTo>
                    <a:pt x="441" y="625"/>
                    <a:pt x="0" y="1768"/>
                    <a:pt x="319" y="3204"/>
                  </a:cubicBezTo>
                  <a:lnTo>
                    <a:pt x="764" y="3079"/>
                  </a:lnTo>
                  <a:cubicBezTo>
                    <a:pt x="764" y="3079"/>
                    <a:pt x="423" y="1674"/>
                    <a:pt x="1226" y="1"/>
                  </a:cubicBezTo>
                  <a:close/>
                </a:path>
              </a:pathLst>
            </a:custGeom>
            <a:solidFill>
              <a:srgbClr val="4A67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802950" y="3977363"/>
              <a:ext cx="287350" cy="349725"/>
            </a:xfrm>
            <a:custGeom>
              <a:avLst/>
              <a:gdLst/>
              <a:ahLst/>
              <a:cxnLst/>
              <a:rect l="l" t="t" r="r" b="b"/>
              <a:pathLst>
                <a:path w="11494" h="13989" extrusionOk="0">
                  <a:moveTo>
                    <a:pt x="8575" y="1"/>
                  </a:moveTo>
                  <a:lnTo>
                    <a:pt x="8575" y="1"/>
                  </a:lnTo>
                  <a:cubicBezTo>
                    <a:pt x="7947" y="215"/>
                    <a:pt x="6210" y="1120"/>
                    <a:pt x="6210" y="1120"/>
                  </a:cubicBezTo>
                  <a:cubicBezTo>
                    <a:pt x="6210" y="1120"/>
                    <a:pt x="5975" y="1063"/>
                    <a:pt x="5556" y="1063"/>
                  </a:cubicBezTo>
                  <a:cubicBezTo>
                    <a:pt x="5208" y="1063"/>
                    <a:pt x="4732" y="1103"/>
                    <a:pt x="4159" y="1247"/>
                  </a:cubicBezTo>
                  <a:cubicBezTo>
                    <a:pt x="2929" y="1556"/>
                    <a:pt x="2527" y="1961"/>
                    <a:pt x="2527" y="1961"/>
                  </a:cubicBezTo>
                  <a:lnTo>
                    <a:pt x="1021" y="2593"/>
                  </a:lnTo>
                  <a:cubicBezTo>
                    <a:pt x="490" y="2815"/>
                    <a:pt x="188" y="3380"/>
                    <a:pt x="300" y="3945"/>
                  </a:cubicBezTo>
                  <a:lnTo>
                    <a:pt x="418" y="4541"/>
                  </a:lnTo>
                  <a:cubicBezTo>
                    <a:pt x="418" y="4541"/>
                    <a:pt x="1" y="5916"/>
                    <a:pt x="164" y="7093"/>
                  </a:cubicBezTo>
                  <a:cubicBezTo>
                    <a:pt x="376" y="8618"/>
                    <a:pt x="1485" y="9319"/>
                    <a:pt x="1485" y="9319"/>
                  </a:cubicBezTo>
                  <a:lnTo>
                    <a:pt x="1865" y="12613"/>
                  </a:lnTo>
                  <a:cubicBezTo>
                    <a:pt x="1269" y="12902"/>
                    <a:pt x="780" y="13989"/>
                    <a:pt x="1865" y="13989"/>
                  </a:cubicBezTo>
                  <a:lnTo>
                    <a:pt x="8689" y="13989"/>
                  </a:lnTo>
                  <a:cubicBezTo>
                    <a:pt x="10173" y="13989"/>
                    <a:pt x="10299" y="13808"/>
                    <a:pt x="10354" y="13446"/>
                  </a:cubicBezTo>
                  <a:cubicBezTo>
                    <a:pt x="10408" y="13084"/>
                    <a:pt x="9848" y="12667"/>
                    <a:pt x="9848" y="12667"/>
                  </a:cubicBezTo>
                  <a:lnTo>
                    <a:pt x="11494" y="5789"/>
                  </a:lnTo>
                  <a:lnTo>
                    <a:pt x="11494" y="5789"/>
                  </a:lnTo>
                  <a:cubicBezTo>
                    <a:pt x="11494" y="5789"/>
                    <a:pt x="11494" y="5789"/>
                    <a:pt x="11493" y="5789"/>
                  </a:cubicBezTo>
                  <a:cubicBezTo>
                    <a:pt x="11459" y="5789"/>
                    <a:pt x="10087" y="5778"/>
                    <a:pt x="9015" y="3961"/>
                  </a:cubicBezTo>
                  <a:cubicBezTo>
                    <a:pt x="8186" y="2557"/>
                    <a:pt x="8128" y="740"/>
                    <a:pt x="8575" y="1"/>
                  </a:cubicBezTo>
                  <a:close/>
                </a:path>
              </a:pathLst>
            </a:custGeom>
            <a:solidFill>
              <a:srgbClr val="E64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948150" y="4154863"/>
              <a:ext cx="78525" cy="50350"/>
            </a:xfrm>
            <a:custGeom>
              <a:avLst/>
              <a:gdLst/>
              <a:ahLst/>
              <a:cxnLst/>
              <a:rect l="l" t="t" r="r" b="b"/>
              <a:pathLst>
                <a:path w="3141" h="2014" extrusionOk="0">
                  <a:moveTo>
                    <a:pt x="3129" y="0"/>
                  </a:moveTo>
                  <a:cubicBezTo>
                    <a:pt x="3126" y="4"/>
                    <a:pt x="2897" y="331"/>
                    <a:pt x="2398" y="739"/>
                  </a:cubicBezTo>
                  <a:cubicBezTo>
                    <a:pt x="1938" y="1116"/>
                    <a:pt x="1149" y="1640"/>
                    <a:pt x="1" y="2001"/>
                  </a:cubicBezTo>
                  <a:lnTo>
                    <a:pt x="4" y="2014"/>
                  </a:lnTo>
                  <a:cubicBezTo>
                    <a:pt x="1155" y="1652"/>
                    <a:pt x="1946" y="1126"/>
                    <a:pt x="2407" y="748"/>
                  </a:cubicBezTo>
                  <a:cubicBezTo>
                    <a:pt x="2906" y="340"/>
                    <a:pt x="3137" y="12"/>
                    <a:pt x="3140" y="9"/>
                  </a:cubicBezTo>
                  <a:lnTo>
                    <a:pt x="3129" y="0"/>
                  </a:lnTo>
                  <a:close/>
                </a:path>
              </a:pathLst>
            </a:custGeom>
            <a:solidFill>
              <a:srgbClr val="B8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941900" y="4243513"/>
              <a:ext cx="69550" cy="36475"/>
            </a:xfrm>
            <a:custGeom>
              <a:avLst/>
              <a:gdLst/>
              <a:ahLst/>
              <a:cxnLst/>
              <a:rect l="l" t="t" r="r" b="b"/>
              <a:pathLst>
                <a:path w="2782" h="1459" extrusionOk="0">
                  <a:moveTo>
                    <a:pt x="2776" y="0"/>
                  </a:moveTo>
                  <a:lnTo>
                    <a:pt x="0" y="1446"/>
                  </a:lnTo>
                  <a:lnTo>
                    <a:pt x="6" y="1458"/>
                  </a:lnTo>
                  <a:lnTo>
                    <a:pt x="2782" y="12"/>
                  </a:lnTo>
                  <a:lnTo>
                    <a:pt x="2776" y="0"/>
                  </a:lnTo>
                  <a:close/>
                </a:path>
              </a:pathLst>
            </a:custGeom>
            <a:solidFill>
              <a:srgbClr val="B8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23050" y="4073888"/>
              <a:ext cx="28200" cy="10450"/>
            </a:xfrm>
            <a:custGeom>
              <a:avLst/>
              <a:gdLst/>
              <a:ahLst/>
              <a:cxnLst/>
              <a:rect l="l" t="t" r="r" b="b"/>
              <a:pathLst>
                <a:path w="1128" h="418" extrusionOk="0">
                  <a:moveTo>
                    <a:pt x="1121" y="1"/>
                  </a:moveTo>
                  <a:lnTo>
                    <a:pt x="1" y="401"/>
                  </a:lnTo>
                  <a:lnTo>
                    <a:pt x="7" y="417"/>
                  </a:lnTo>
                  <a:lnTo>
                    <a:pt x="1128" y="16"/>
                  </a:lnTo>
                  <a:lnTo>
                    <a:pt x="1121" y="1"/>
                  </a:lnTo>
                  <a:close/>
                </a:path>
              </a:pathLst>
            </a:custGeom>
            <a:solidFill>
              <a:srgbClr val="50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630550" y="4088713"/>
              <a:ext cx="37200" cy="10425"/>
            </a:xfrm>
            <a:custGeom>
              <a:avLst/>
              <a:gdLst/>
              <a:ahLst/>
              <a:cxnLst/>
              <a:rect l="l" t="t" r="r" b="b"/>
              <a:pathLst>
                <a:path w="1488" h="417" extrusionOk="0">
                  <a:moveTo>
                    <a:pt x="1484" y="0"/>
                  </a:moveTo>
                  <a:lnTo>
                    <a:pt x="0" y="400"/>
                  </a:lnTo>
                  <a:lnTo>
                    <a:pt x="6" y="417"/>
                  </a:lnTo>
                  <a:lnTo>
                    <a:pt x="1488" y="18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rgbClr val="50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640175" y="4103488"/>
              <a:ext cx="29625" cy="8375"/>
            </a:xfrm>
            <a:custGeom>
              <a:avLst/>
              <a:gdLst/>
              <a:ahLst/>
              <a:cxnLst/>
              <a:rect l="l" t="t" r="r" b="b"/>
              <a:pathLst>
                <a:path w="1185" h="335" extrusionOk="0">
                  <a:moveTo>
                    <a:pt x="1179" y="1"/>
                  </a:moveTo>
                  <a:lnTo>
                    <a:pt x="0" y="318"/>
                  </a:lnTo>
                  <a:lnTo>
                    <a:pt x="6" y="335"/>
                  </a:lnTo>
                  <a:lnTo>
                    <a:pt x="1184" y="17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rgbClr val="50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719775" y="4282888"/>
              <a:ext cx="31175" cy="62350"/>
            </a:xfrm>
            <a:custGeom>
              <a:avLst/>
              <a:gdLst/>
              <a:ahLst/>
              <a:cxnLst/>
              <a:rect l="l" t="t" r="r" b="b"/>
              <a:pathLst>
                <a:path w="1247" h="2494" extrusionOk="0">
                  <a:moveTo>
                    <a:pt x="16" y="1"/>
                  </a:moveTo>
                  <a:lnTo>
                    <a:pt x="0" y="8"/>
                  </a:lnTo>
                  <a:lnTo>
                    <a:pt x="1231" y="2493"/>
                  </a:lnTo>
                  <a:lnTo>
                    <a:pt x="1247" y="2486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8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464675" y="3560338"/>
              <a:ext cx="76775" cy="102325"/>
            </a:xfrm>
            <a:custGeom>
              <a:avLst/>
              <a:gdLst/>
              <a:ahLst/>
              <a:cxnLst/>
              <a:rect l="l" t="t" r="r" b="b"/>
              <a:pathLst>
                <a:path w="3071" h="4093" extrusionOk="0">
                  <a:moveTo>
                    <a:pt x="2724" y="1"/>
                  </a:moveTo>
                  <a:cubicBezTo>
                    <a:pt x="2671" y="1"/>
                    <a:pt x="2617" y="13"/>
                    <a:pt x="2566" y="41"/>
                  </a:cubicBezTo>
                  <a:lnTo>
                    <a:pt x="534" y="1279"/>
                  </a:lnTo>
                  <a:cubicBezTo>
                    <a:pt x="403" y="1350"/>
                    <a:pt x="341" y="1502"/>
                    <a:pt x="383" y="1645"/>
                  </a:cubicBezTo>
                  <a:lnTo>
                    <a:pt x="446" y="1852"/>
                  </a:lnTo>
                  <a:cubicBezTo>
                    <a:pt x="471" y="1937"/>
                    <a:pt x="439" y="2028"/>
                    <a:pt x="366" y="2079"/>
                  </a:cubicBezTo>
                  <a:lnTo>
                    <a:pt x="230" y="2174"/>
                  </a:lnTo>
                  <a:cubicBezTo>
                    <a:pt x="73" y="2284"/>
                    <a:pt x="0" y="2479"/>
                    <a:pt x="48" y="2664"/>
                  </a:cubicBezTo>
                  <a:lnTo>
                    <a:pt x="346" y="3836"/>
                  </a:lnTo>
                  <a:cubicBezTo>
                    <a:pt x="386" y="3996"/>
                    <a:pt x="528" y="4092"/>
                    <a:pt x="676" y="4092"/>
                  </a:cubicBezTo>
                  <a:cubicBezTo>
                    <a:pt x="749" y="4092"/>
                    <a:pt x="823" y="4069"/>
                    <a:pt x="887" y="4017"/>
                  </a:cubicBezTo>
                  <a:lnTo>
                    <a:pt x="1083" y="3860"/>
                  </a:lnTo>
                  <a:cubicBezTo>
                    <a:pt x="1306" y="3681"/>
                    <a:pt x="1430" y="3406"/>
                    <a:pt x="1416" y="3120"/>
                  </a:cubicBezTo>
                  <a:lnTo>
                    <a:pt x="1351" y="1804"/>
                  </a:lnTo>
                  <a:cubicBezTo>
                    <a:pt x="1347" y="1719"/>
                    <a:pt x="1385" y="1638"/>
                    <a:pt x="1453" y="1585"/>
                  </a:cubicBezTo>
                  <a:lnTo>
                    <a:pt x="2926" y="599"/>
                  </a:lnTo>
                  <a:cubicBezTo>
                    <a:pt x="3022" y="526"/>
                    <a:pt x="3071" y="406"/>
                    <a:pt x="3054" y="286"/>
                  </a:cubicBezTo>
                  <a:cubicBezTo>
                    <a:pt x="3029" y="115"/>
                    <a:pt x="2882" y="1"/>
                    <a:pt x="2724" y="1"/>
                  </a:cubicBezTo>
                  <a:close/>
                </a:path>
              </a:pathLst>
            </a:custGeom>
            <a:solidFill>
              <a:srgbClr val="E5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475375" y="3601563"/>
              <a:ext cx="19500" cy="9000"/>
            </a:xfrm>
            <a:custGeom>
              <a:avLst/>
              <a:gdLst/>
              <a:ahLst/>
              <a:cxnLst/>
              <a:rect l="l" t="t" r="r" b="b"/>
              <a:pathLst>
                <a:path w="780" h="360" extrusionOk="0">
                  <a:moveTo>
                    <a:pt x="773" y="0"/>
                  </a:moveTo>
                  <a:lnTo>
                    <a:pt x="1" y="344"/>
                  </a:lnTo>
                  <a:lnTo>
                    <a:pt x="8" y="360"/>
                  </a:lnTo>
                  <a:lnTo>
                    <a:pt x="779" y="16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rgbClr val="50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468025" y="3618988"/>
              <a:ext cx="26925" cy="17050"/>
            </a:xfrm>
            <a:custGeom>
              <a:avLst/>
              <a:gdLst/>
              <a:ahLst/>
              <a:cxnLst/>
              <a:rect l="l" t="t" r="r" b="b"/>
              <a:pathLst>
                <a:path w="1077" h="682" extrusionOk="0">
                  <a:moveTo>
                    <a:pt x="1067" y="1"/>
                  </a:moveTo>
                  <a:lnTo>
                    <a:pt x="1" y="667"/>
                  </a:lnTo>
                  <a:lnTo>
                    <a:pt x="10" y="682"/>
                  </a:lnTo>
                  <a:lnTo>
                    <a:pt x="1077" y="15"/>
                  </a:lnTo>
                  <a:lnTo>
                    <a:pt x="1067" y="1"/>
                  </a:lnTo>
                  <a:close/>
                </a:path>
              </a:pathLst>
            </a:custGeom>
            <a:solidFill>
              <a:srgbClr val="50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471700" y="3633388"/>
              <a:ext cx="26925" cy="17075"/>
            </a:xfrm>
            <a:custGeom>
              <a:avLst/>
              <a:gdLst/>
              <a:ahLst/>
              <a:cxnLst/>
              <a:rect l="l" t="t" r="r" b="b"/>
              <a:pathLst>
                <a:path w="1077" h="683" extrusionOk="0">
                  <a:moveTo>
                    <a:pt x="1067" y="0"/>
                  </a:moveTo>
                  <a:lnTo>
                    <a:pt x="1" y="668"/>
                  </a:lnTo>
                  <a:lnTo>
                    <a:pt x="10" y="683"/>
                  </a:lnTo>
                  <a:lnTo>
                    <a:pt x="1077" y="16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50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896850" y="3843513"/>
              <a:ext cx="96125" cy="59525"/>
            </a:xfrm>
            <a:custGeom>
              <a:avLst/>
              <a:gdLst/>
              <a:ahLst/>
              <a:cxnLst/>
              <a:rect l="l" t="t" r="r" b="b"/>
              <a:pathLst>
                <a:path w="3845" h="2381" extrusionOk="0">
                  <a:moveTo>
                    <a:pt x="2991" y="1"/>
                  </a:moveTo>
                  <a:cubicBezTo>
                    <a:pt x="2950" y="1"/>
                    <a:pt x="2909" y="6"/>
                    <a:pt x="2869" y="15"/>
                  </a:cubicBezTo>
                  <a:lnTo>
                    <a:pt x="502" y="589"/>
                  </a:lnTo>
                  <a:cubicBezTo>
                    <a:pt x="180" y="666"/>
                    <a:pt x="0" y="1031"/>
                    <a:pt x="100" y="1404"/>
                  </a:cubicBezTo>
                  <a:lnTo>
                    <a:pt x="213" y="1832"/>
                  </a:lnTo>
                  <a:cubicBezTo>
                    <a:pt x="300" y="2157"/>
                    <a:pt x="570" y="2380"/>
                    <a:pt x="851" y="2380"/>
                  </a:cubicBezTo>
                  <a:cubicBezTo>
                    <a:pt x="892" y="2380"/>
                    <a:pt x="933" y="2375"/>
                    <a:pt x="975" y="2365"/>
                  </a:cubicBezTo>
                  <a:lnTo>
                    <a:pt x="3342" y="1793"/>
                  </a:lnTo>
                  <a:cubicBezTo>
                    <a:pt x="3663" y="1715"/>
                    <a:pt x="3844" y="1350"/>
                    <a:pt x="3745" y="977"/>
                  </a:cubicBezTo>
                  <a:lnTo>
                    <a:pt x="3630" y="550"/>
                  </a:lnTo>
                  <a:cubicBezTo>
                    <a:pt x="3545" y="225"/>
                    <a:pt x="3273" y="1"/>
                    <a:pt x="2991" y="1"/>
                  </a:cubicBezTo>
                  <a:close/>
                </a:path>
              </a:pathLst>
            </a:custGeom>
            <a:solidFill>
              <a:srgbClr val="367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926225" y="3866663"/>
              <a:ext cx="37325" cy="13250"/>
            </a:xfrm>
            <a:custGeom>
              <a:avLst/>
              <a:gdLst/>
              <a:ahLst/>
              <a:cxnLst/>
              <a:rect l="l" t="t" r="r" b="b"/>
              <a:pathLst>
                <a:path w="1493" h="530" extrusionOk="0">
                  <a:moveTo>
                    <a:pt x="1374" y="0"/>
                  </a:moveTo>
                  <a:cubicBezTo>
                    <a:pt x="1367" y="0"/>
                    <a:pt x="1361" y="1"/>
                    <a:pt x="1354" y="3"/>
                  </a:cubicBezTo>
                  <a:lnTo>
                    <a:pt x="82" y="310"/>
                  </a:lnTo>
                  <a:cubicBezTo>
                    <a:pt x="30" y="323"/>
                    <a:pt x="1" y="381"/>
                    <a:pt x="18" y="442"/>
                  </a:cubicBezTo>
                  <a:cubicBezTo>
                    <a:pt x="31" y="493"/>
                    <a:pt x="75" y="530"/>
                    <a:pt x="120" y="530"/>
                  </a:cubicBezTo>
                  <a:cubicBezTo>
                    <a:pt x="126" y="530"/>
                    <a:pt x="133" y="529"/>
                    <a:pt x="139" y="527"/>
                  </a:cubicBezTo>
                  <a:lnTo>
                    <a:pt x="1412" y="219"/>
                  </a:lnTo>
                  <a:cubicBezTo>
                    <a:pt x="1464" y="207"/>
                    <a:pt x="1493" y="149"/>
                    <a:pt x="1477" y="88"/>
                  </a:cubicBezTo>
                  <a:cubicBezTo>
                    <a:pt x="1463" y="36"/>
                    <a:pt x="1419" y="0"/>
                    <a:pt x="1374" y="0"/>
                  </a:cubicBezTo>
                  <a:close/>
                </a:path>
              </a:pathLst>
            </a:custGeom>
            <a:solidFill>
              <a:srgbClr val="EC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864800" y="3889538"/>
              <a:ext cx="27075" cy="43950"/>
            </a:xfrm>
            <a:custGeom>
              <a:avLst/>
              <a:gdLst/>
              <a:ahLst/>
              <a:cxnLst/>
              <a:rect l="l" t="t" r="r" b="b"/>
              <a:pathLst>
                <a:path w="1083" h="1758" extrusionOk="0">
                  <a:moveTo>
                    <a:pt x="348" y="1"/>
                  </a:moveTo>
                  <a:cubicBezTo>
                    <a:pt x="328" y="1"/>
                    <a:pt x="307" y="2"/>
                    <a:pt x="286" y="5"/>
                  </a:cubicBezTo>
                  <a:lnTo>
                    <a:pt x="1" y="43"/>
                  </a:lnTo>
                  <a:lnTo>
                    <a:pt x="234" y="1757"/>
                  </a:lnTo>
                  <a:lnTo>
                    <a:pt x="519" y="1718"/>
                  </a:lnTo>
                  <a:cubicBezTo>
                    <a:pt x="859" y="1672"/>
                    <a:pt x="1082" y="1251"/>
                    <a:pt x="1018" y="778"/>
                  </a:cubicBezTo>
                  <a:cubicBezTo>
                    <a:pt x="957" y="333"/>
                    <a:pt x="665" y="1"/>
                    <a:pt x="348" y="1"/>
                  </a:cubicBezTo>
                  <a:close/>
                </a:path>
              </a:pathLst>
            </a:custGeom>
            <a:solidFill>
              <a:srgbClr val="367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850700" y="3890513"/>
              <a:ext cx="34025" cy="43075"/>
            </a:xfrm>
            <a:custGeom>
              <a:avLst/>
              <a:gdLst/>
              <a:ahLst/>
              <a:cxnLst/>
              <a:rect l="l" t="t" r="r" b="b"/>
              <a:pathLst>
                <a:path w="1361" h="1723" extrusionOk="0">
                  <a:moveTo>
                    <a:pt x="625" y="0"/>
                  </a:moveTo>
                  <a:cubicBezTo>
                    <a:pt x="605" y="0"/>
                    <a:pt x="585" y="1"/>
                    <a:pt x="565" y="4"/>
                  </a:cubicBezTo>
                  <a:cubicBezTo>
                    <a:pt x="225" y="51"/>
                    <a:pt x="1" y="472"/>
                    <a:pt x="65" y="945"/>
                  </a:cubicBezTo>
                  <a:cubicBezTo>
                    <a:pt x="126" y="1389"/>
                    <a:pt x="419" y="1722"/>
                    <a:pt x="736" y="1722"/>
                  </a:cubicBezTo>
                  <a:cubicBezTo>
                    <a:pt x="757" y="1722"/>
                    <a:pt x="777" y="1721"/>
                    <a:pt x="798" y="1718"/>
                  </a:cubicBezTo>
                  <a:cubicBezTo>
                    <a:pt x="1137" y="1672"/>
                    <a:pt x="1360" y="1250"/>
                    <a:pt x="1296" y="777"/>
                  </a:cubicBezTo>
                  <a:cubicBezTo>
                    <a:pt x="1236" y="333"/>
                    <a:pt x="942" y="0"/>
                    <a:pt x="625" y="0"/>
                  </a:cubicBezTo>
                  <a:close/>
                </a:path>
              </a:pathLst>
            </a:custGeom>
            <a:solidFill>
              <a:srgbClr val="4A67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12795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77500" y="368825"/>
            <a:ext cx="7346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"/>
              <a:buChar char="●"/>
              <a:defRPr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"/>
              <a:buChar char="○"/>
              <a:defRPr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"/>
              <a:buChar char="■"/>
              <a:defRPr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"/>
              <a:buChar char="●"/>
              <a:defRPr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"/>
              <a:buChar char="○"/>
              <a:defRPr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"/>
              <a:buChar char="■"/>
              <a:defRPr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"/>
              <a:buChar char="●"/>
              <a:defRPr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"/>
              <a:buChar char="○"/>
              <a:defRPr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"/>
              <a:buChar char="■"/>
              <a:defRPr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6" r:id="rId2"/>
    <p:sldLayoutId id="2147483658" r:id="rId3"/>
    <p:sldLayoutId id="2147483659" r:id="rId4"/>
    <p:sldLayoutId id="2147483663" r:id="rId5"/>
    <p:sldLayoutId id="2147483668" r:id="rId6"/>
    <p:sldLayoutId id="2147483670" r:id="rId7"/>
    <p:sldLayoutId id="2147483671" r:id="rId8"/>
    <p:sldLayoutId id="214748367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6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17" name="Google Shape;217;p26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PfT4lq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6"/>
          <p:cNvGrpSpPr/>
          <p:nvPr/>
        </p:nvGrpSpPr>
        <p:grpSpPr>
          <a:xfrm>
            <a:off x="6364350" y="540000"/>
            <a:ext cx="2331600" cy="274500"/>
            <a:chOff x="720000" y="540000"/>
            <a:chExt cx="2331600" cy="274500"/>
          </a:xfrm>
        </p:grpSpPr>
        <p:sp>
          <p:nvSpPr>
            <p:cNvPr id="95" name="Google Shape;95;p16"/>
            <p:cNvSpPr/>
            <p:nvPr/>
          </p:nvSpPr>
          <p:spPr>
            <a:xfrm>
              <a:off x="720000" y="540000"/>
              <a:ext cx="2331600" cy="274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" name="Google Shape;96;p16"/>
            <p:cNvGrpSpPr/>
            <p:nvPr/>
          </p:nvGrpSpPr>
          <p:grpSpPr>
            <a:xfrm>
              <a:off x="2783393" y="590851"/>
              <a:ext cx="173819" cy="172772"/>
              <a:chOff x="1979925" y="448850"/>
              <a:chExt cx="79500" cy="79025"/>
            </a:xfrm>
          </p:grpSpPr>
          <p:sp>
            <p:nvSpPr>
              <p:cNvPr id="97" name="Google Shape;97;p16"/>
              <p:cNvSpPr/>
              <p:nvPr/>
            </p:nvSpPr>
            <p:spPr>
              <a:xfrm>
                <a:off x="1979925" y="448850"/>
                <a:ext cx="71075" cy="71075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2843" extrusionOk="0">
                    <a:moveTo>
                      <a:pt x="1422" y="399"/>
                    </a:moveTo>
                    <a:cubicBezTo>
                      <a:pt x="1986" y="399"/>
                      <a:pt x="2445" y="858"/>
                      <a:pt x="2445" y="1422"/>
                    </a:cubicBezTo>
                    <a:cubicBezTo>
                      <a:pt x="2445" y="1986"/>
                      <a:pt x="1986" y="2445"/>
                      <a:pt x="1422" y="2445"/>
                    </a:cubicBezTo>
                    <a:cubicBezTo>
                      <a:pt x="858" y="2445"/>
                      <a:pt x="398" y="1986"/>
                      <a:pt x="398" y="1422"/>
                    </a:cubicBezTo>
                    <a:cubicBezTo>
                      <a:pt x="398" y="858"/>
                      <a:pt x="858" y="399"/>
                      <a:pt x="1422" y="399"/>
                    </a:cubicBezTo>
                    <a:close/>
                    <a:moveTo>
                      <a:pt x="1422" y="1"/>
                    </a:moveTo>
                    <a:cubicBezTo>
                      <a:pt x="638" y="1"/>
                      <a:pt x="1" y="638"/>
                      <a:pt x="1" y="1422"/>
                    </a:cubicBezTo>
                    <a:cubicBezTo>
                      <a:pt x="1" y="2205"/>
                      <a:pt x="638" y="2843"/>
                      <a:pt x="1422" y="2843"/>
                    </a:cubicBezTo>
                    <a:cubicBezTo>
                      <a:pt x="2206" y="2843"/>
                      <a:pt x="2843" y="2206"/>
                      <a:pt x="2843" y="1422"/>
                    </a:cubicBezTo>
                    <a:cubicBezTo>
                      <a:pt x="2843" y="638"/>
                      <a:pt x="2206" y="1"/>
                      <a:pt x="1422" y="1"/>
                    </a:cubicBezTo>
                    <a:close/>
                  </a:path>
                </a:pathLst>
              </a:custGeom>
              <a:solidFill>
                <a:srgbClr val="4A67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16"/>
              <p:cNvSpPr/>
              <p:nvPr/>
            </p:nvSpPr>
            <p:spPr>
              <a:xfrm>
                <a:off x="2031575" y="501000"/>
                <a:ext cx="2785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075" extrusionOk="0">
                    <a:moveTo>
                      <a:pt x="220" y="1"/>
                    </a:moveTo>
                    <a:cubicBezTo>
                      <a:pt x="169" y="1"/>
                      <a:pt x="118" y="20"/>
                      <a:pt x="79" y="60"/>
                    </a:cubicBezTo>
                    <a:cubicBezTo>
                      <a:pt x="1" y="137"/>
                      <a:pt x="1" y="263"/>
                      <a:pt x="79" y="341"/>
                    </a:cubicBezTo>
                    <a:lnTo>
                      <a:pt x="754" y="1015"/>
                    </a:lnTo>
                    <a:cubicBezTo>
                      <a:pt x="792" y="1054"/>
                      <a:pt x="844" y="1074"/>
                      <a:pt x="895" y="1074"/>
                    </a:cubicBezTo>
                    <a:cubicBezTo>
                      <a:pt x="946" y="1074"/>
                      <a:pt x="997" y="1054"/>
                      <a:pt x="1036" y="1015"/>
                    </a:cubicBezTo>
                    <a:cubicBezTo>
                      <a:pt x="1113" y="938"/>
                      <a:pt x="1113" y="812"/>
                      <a:pt x="1036" y="735"/>
                    </a:cubicBezTo>
                    <a:lnTo>
                      <a:pt x="361" y="60"/>
                    </a:lnTo>
                    <a:cubicBezTo>
                      <a:pt x="322" y="20"/>
                      <a:pt x="271" y="1"/>
                      <a:pt x="220" y="1"/>
                    </a:cubicBezTo>
                    <a:close/>
                  </a:path>
                </a:pathLst>
              </a:custGeom>
              <a:solidFill>
                <a:srgbClr val="4A67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2" name="Google Shape;102;p16"/>
          <p:cNvSpPr txBox="1">
            <a:spLocks noGrp="1"/>
          </p:cNvSpPr>
          <p:nvPr>
            <p:ph type="ctrTitle"/>
          </p:nvPr>
        </p:nvSpPr>
        <p:spPr>
          <a:xfrm>
            <a:off x="257036" y="1890573"/>
            <a:ext cx="5743500" cy="18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3200" dirty="0">
                <a:solidFill>
                  <a:schemeClr val="accent1">
                    <a:lumMod val="75000"/>
                  </a:schemeClr>
                </a:solidFill>
              </a:rPr>
              <a:t>Uso nocivo de Facebook y su impacto en materia de delitos informáticos</a:t>
            </a:r>
            <a:endParaRPr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04" name="Google Shape;104;p16"/>
          <p:cNvGrpSpPr/>
          <p:nvPr/>
        </p:nvGrpSpPr>
        <p:grpSpPr>
          <a:xfrm>
            <a:off x="78079" y="-241843"/>
            <a:ext cx="1222146" cy="1142835"/>
            <a:chOff x="3385225" y="1725400"/>
            <a:chExt cx="698050" cy="652750"/>
          </a:xfrm>
        </p:grpSpPr>
        <p:sp>
          <p:nvSpPr>
            <p:cNvPr id="105" name="Google Shape;105;p16"/>
            <p:cNvSpPr/>
            <p:nvPr/>
          </p:nvSpPr>
          <p:spPr>
            <a:xfrm>
              <a:off x="3385225" y="1986375"/>
              <a:ext cx="514600" cy="391775"/>
            </a:xfrm>
            <a:custGeom>
              <a:avLst/>
              <a:gdLst/>
              <a:ahLst/>
              <a:cxnLst/>
              <a:rect l="l" t="t" r="r" b="b"/>
              <a:pathLst>
                <a:path w="20584" h="15671" extrusionOk="0">
                  <a:moveTo>
                    <a:pt x="2420" y="0"/>
                  </a:moveTo>
                  <a:lnTo>
                    <a:pt x="375" y="1304"/>
                  </a:lnTo>
                  <a:cubicBezTo>
                    <a:pt x="90" y="1486"/>
                    <a:pt x="1" y="1862"/>
                    <a:pt x="175" y="2153"/>
                  </a:cubicBezTo>
                  <a:lnTo>
                    <a:pt x="8078" y="15366"/>
                  </a:lnTo>
                  <a:cubicBezTo>
                    <a:pt x="8193" y="15558"/>
                    <a:pt x="8399" y="15671"/>
                    <a:pt x="8616" y="15671"/>
                  </a:cubicBezTo>
                  <a:cubicBezTo>
                    <a:pt x="8660" y="15671"/>
                    <a:pt x="8705" y="15666"/>
                    <a:pt x="8750" y="15656"/>
                  </a:cubicBezTo>
                  <a:lnTo>
                    <a:pt x="9796" y="15426"/>
                  </a:lnTo>
                  <a:lnTo>
                    <a:pt x="15151" y="11910"/>
                  </a:lnTo>
                  <a:lnTo>
                    <a:pt x="19211" y="13628"/>
                  </a:lnTo>
                  <a:cubicBezTo>
                    <a:pt x="19289" y="13661"/>
                    <a:pt x="19373" y="13678"/>
                    <a:pt x="19456" y="13678"/>
                  </a:cubicBezTo>
                  <a:cubicBezTo>
                    <a:pt x="19501" y="13678"/>
                    <a:pt x="19546" y="13673"/>
                    <a:pt x="19591" y="13664"/>
                  </a:cubicBezTo>
                  <a:lnTo>
                    <a:pt x="20583" y="13443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rgbClr val="367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3406300" y="1725400"/>
              <a:ext cx="676975" cy="646000"/>
            </a:xfrm>
            <a:custGeom>
              <a:avLst/>
              <a:gdLst/>
              <a:ahLst/>
              <a:cxnLst/>
              <a:rect l="l" t="t" r="r" b="b"/>
              <a:pathLst>
                <a:path w="27079" h="25840" extrusionOk="0">
                  <a:moveTo>
                    <a:pt x="18522" y="1"/>
                  </a:moveTo>
                  <a:cubicBezTo>
                    <a:pt x="18367" y="1"/>
                    <a:pt x="18210" y="43"/>
                    <a:pt x="18068" y="131"/>
                  </a:cubicBezTo>
                  <a:lnTo>
                    <a:pt x="520" y="11099"/>
                  </a:lnTo>
                  <a:cubicBezTo>
                    <a:pt x="125" y="11345"/>
                    <a:pt x="0" y="11860"/>
                    <a:pt x="236" y="12261"/>
                  </a:cubicBezTo>
                  <a:lnTo>
                    <a:pt x="8000" y="25418"/>
                  </a:lnTo>
                  <a:cubicBezTo>
                    <a:pt x="8160" y="25689"/>
                    <a:pt x="8445" y="25839"/>
                    <a:pt x="8738" y="25839"/>
                  </a:cubicBezTo>
                  <a:cubicBezTo>
                    <a:pt x="8899" y="25839"/>
                    <a:pt x="9062" y="25793"/>
                    <a:pt x="9208" y="25698"/>
                  </a:cubicBezTo>
                  <a:lnTo>
                    <a:pt x="14594" y="22161"/>
                  </a:lnTo>
                  <a:cubicBezTo>
                    <a:pt x="14735" y="22068"/>
                    <a:pt x="14899" y="22021"/>
                    <a:pt x="15063" y="22021"/>
                  </a:cubicBezTo>
                  <a:cubicBezTo>
                    <a:pt x="15184" y="22021"/>
                    <a:pt x="15306" y="22047"/>
                    <a:pt x="15419" y="22099"/>
                  </a:cubicBezTo>
                  <a:lnTo>
                    <a:pt x="19191" y="23822"/>
                  </a:lnTo>
                  <a:cubicBezTo>
                    <a:pt x="19308" y="23875"/>
                    <a:pt x="19429" y="23900"/>
                    <a:pt x="19547" y="23900"/>
                  </a:cubicBezTo>
                  <a:cubicBezTo>
                    <a:pt x="19982" y="23900"/>
                    <a:pt x="20377" y="23563"/>
                    <a:pt x="20403" y="23089"/>
                  </a:cubicBezTo>
                  <a:lnTo>
                    <a:pt x="20640" y="18715"/>
                  </a:lnTo>
                  <a:cubicBezTo>
                    <a:pt x="20656" y="18437"/>
                    <a:pt x="20804" y="18184"/>
                    <a:pt x="21039" y="18037"/>
                  </a:cubicBezTo>
                  <a:lnTo>
                    <a:pt x="26563" y="14556"/>
                  </a:lnTo>
                  <a:cubicBezTo>
                    <a:pt x="26953" y="14311"/>
                    <a:pt x="27079" y="13799"/>
                    <a:pt x="26846" y="13400"/>
                  </a:cubicBezTo>
                  <a:lnTo>
                    <a:pt x="19262" y="425"/>
                  </a:lnTo>
                  <a:cubicBezTo>
                    <a:pt x="19102" y="152"/>
                    <a:pt x="18816" y="1"/>
                    <a:pt x="18522" y="1"/>
                  </a:cubicBezTo>
                  <a:close/>
                </a:path>
              </a:pathLst>
            </a:custGeom>
            <a:gradFill>
              <a:gsLst>
                <a:gs pos="0">
                  <a:srgbClr val="E9E9E9"/>
                </a:gs>
                <a:gs pos="100000">
                  <a:srgbClr val="A3C8FF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16"/>
          <p:cNvGrpSpPr/>
          <p:nvPr/>
        </p:nvGrpSpPr>
        <p:grpSpPr>
          <a:xfrm>
            <a:off x="2472852" y="-542968"/>
            <a:ext cx="1237344" cy="1177424"/>
            <a:chOff x="1667725" y="2994800"/>
            <a:chExt cx="1109925" cy="1056175"/>
          </a:xfrm>
        </p:grpSpPr>
        <p:sp>
          <p:nvSpPr>
            <p:cNvPr id="108" name="Google Shape;108;p16"/>
            <p:cNvSpPr/>
            <p:nvPr/>
          </p:nvSpPr>
          <p:spPr>
            <a:xfrm>
              <a:off x="1667725" y="2994800"/>
              <a:ext cx="922550" cy="895350"/>
            </a:xfrm>
            <a:custGeom>
              <a:avLst/>
              <a:gdLst/>
              <a:ahLst/>
              <a:cxnLst/>
              <a:rect l="l" t="t" r="r" b="b"/>
              <a:pathLst>
                <a:path w="36902" h="35814" extrusionOk="0">
                  <a:moveTo>
                    <a:pt x="31342" y="1"/>
                  </a:moveTo>
                  <a:cubicBezTo>
                    <a:pt x="31091" y="1"/>
                    <a:pt x="30836" y="58"/>
                    <a:pt x="30598" y="178"/>
                  </a:cubicBezTo>
                  <a:lnTo>
                    <a:pt x="1129" y="14977"/>
                  </a:lnTo>
                  <a:cubicBezTo>
                    <a:pt x="343" y="15372"/>
                    <a:pt x="0" y="16312"/>
                    <a:pt x="349" y="17120"/>
                  </a:cubicBezTo>
                  <a:lnTo>
                    <a:pt x="2221" y="21464"/>
                  </a:lnTo>
                  <a:lnTo>
                    <a:pt x="4583" y="25134"/>
                  </a:lnTo>
                  <a:lnTo>
                    <a:pt x="1344" y="29269"/>
                  </a:lnTo>
                  <a:cubicBezTo>
                    <a:pt x="1087" y="29718"/>
                    <a:pt x="1055" y="30263"/>
                    <a:pt x="1258" y="30739"/>
                  </a:cubicBezTo>
                  <a:lnTo>
                    <a:pt x="3428" y="35813"/>
                  </a:lnTo>
                  <a:lnTo>
                    <a:pt x="11343" y="30399"/>
                  </a:lnTo>
                  <a:lnTo>
                    <a:pt x="36902" y="8671"/>
                  </a:lnTo>
                  <a:lnTo>
                    <a:pt x="35560" y="5194"/>
                  </a:lnTo>
                  <a:lnTo>
                    <a:pt x="32745" y="771"/>
                  </a:lnTo>
                  <a:cubicBezTo>
                    <a:pt x="32431" y="277"/>
                    <a:pt x="31894" y="1"/>
                    <a:pt x="31342" y="1"/>
                  </a:cubicBezTo>
                  <a:close/>
                </a:path>
              </a:pathLst>
            </a:custGeom>
            <a:solidFill>
              <a:srgbClr val="367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1734575" y="3140200"/>
              <a:ext cx="1043075" cy="910775"/>
            </a:xfrm>
            <a:custGeom>
              <a:avLst/>
              <a:gdLst/>
              <a:ahLst/>
              <a:cxnLst/>
              <a:rect l="l" t="t" r="r" b="b"/>
              <a:pathLst>
                <a:path w="41723" h="36431" extrusionOk="0">
                  <a:moveTo>
                    <a:pt x="31989" y="1"/>
                  </a:moveTo>
                  <a:cubicBezTo>
                    <a:pt x="31746" y="1"/>
                    <a:pt x="31499" y="54"/>
                    <a:pt x="31264" y="169"/>
                  </a:cubicBezTo>
                  <a:lnTo>
                    <a:pt x="1222" y="14830"/>
                  </a:lnTo>
                  <a:cubicBezTo>
                    <a:pt x="330" y="15265"/>
                    <a:pt x="18" y="16381"/>
                    <a:pt x="555" y="17215"/>
                  </a:cubicBezTo>
                  <a:lnTo>
                    <a:pt x="4126" y="22763"/>
                  </a:lnTo>
                  <a:cubicBezTo>
                    <a:pt x="4532" y="23392"/>
                    <a:pt x="4464" y="24215"/>
                    <a:pt x="3961" y="24771"/>
                  </a:cubicBezTo>
                  <a:lnTo>
                    <a:pt x="978" y="28064"/>
                  </a:lnTo>
                  <a:cubicBezTo>
                    <a:pt x="0" y="29144"/>
                    <a:pt x="797" y="30832"/>
                    <a:pt x="2191" y="30832"/>
                  </a:cubicBezTo>
                  <a:cubicBezTo>
                    <a:pt x="2256" y="30832"/>
                    <a:pt x="2322" y="30829"/>
                    <a:pt x="2389" y="30821"/>
                  </a:cubicBezTo>
                  <a:lnTo>
                    <a:pt x="7556" y="30245"/>
                  </a:lnTo>
                  <a:cubicBezTo>
                    <a:pt x="7618" y="30238"/>
                    <a:pt x="7679" y="30235"/>
                    <a:pt x="7741" y="30235"/>
                  </a:cubicBezTo>
                  <a:cubicBezTo>
                    <a:pt x="8298" y="30235"/>
                    <a:pt x="8824" y="30516"/>
                    <a:pt x="9131" y="30992"/>
                  </a:cubicBezTo>
                  <a:lnTo>
                    <a:pt x="12154" y="35673"/>
                  </a:lnTo>
                  <a:cubicBezTo>
                    <a:pt x="12468" y="36160"/>
                    <a:pt x="13000" y="36431"/>
                    <a:pt x="13546" y="36431"/>
                  </a:cubicBezTo>
                  <a:cubicBezTo>
                    <a:pt x="13789" y="36431"/>
                    <a:pt x="14034" y="36378"/>
                    <a:pt x="14265" y="36266"/>
                  </a:cubicBezTo>
                  <a:lnTo>
                    <a:pt x="40587" y="23554"/>
                  </a:lnTo>
                  <a:cubicBezTo>
                    <a:pt x="41363" y="23178"/>
                    <a:pt x="41722" y="22270"/>
                    <a:pt x="41411" y="21465"/>
                  </a:cubicBezTo>
                  <a:lnTo>
                    <a:pt x="33536" y="1061"/>
                  </a:lnTo>
                  <a:cubicBezTo>
                    <a:pt x="33280" y="399"/>
                    <a:pt x="32650" y="1"/>
                    <a:pt x="31989" y="1"/>
                  </a:cubicBezTo>
                  <a:close/>
                </a:path>
              </a:pathLst>
            </a:custGeom>
            <a:gradFill>
              <a:gsLst>
                <a:gs pos="0">
                  <a:srgbClr val="E9E9E9"/>
                </a:gs>
                <a:gs pos="100000">
                  <a:srgbClr val="A3C8FF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36;p40">
            <a:extLst>
              <a:ext uri="{FF2B5EF4-FFF2-40B4-BE49-F238E27FC236}">
                <a16:creationId xmlns:a16="http://schemas.microsoft.com/office/drawing/2014/main" id="{779F8C1D-B64D-4798-BD40-ABD829B0249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54102" y="677250"/>
            <a:ext cx="3776663" cy="3603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400" b="0" dirty="0"/>
              <a:t>Universidad de Oriente</a:t>
            </a:r>
            <a:br>
              <a:rPr lang="es-VE" sz="1400" b="0" dirty="0"/>
            </a:br>
            <a:r>
              <a:rPr lang="es-VE" sz="1400" b="0" dirty="0"/>
              <a:t>Núcleo Nueva Esparta</a:t>
            </a:r>
            <a:br>
              <a:rPr lang="es-VE" sz="1400" b="0" dirty="0"/>
            </a:br>
            <a:r>
              <a:rPr lang="es-VE" sz="1400" b="0" dirty="0"/>
              <a:t>Escuela de Ingeniería y Ciencias Aplicadas</a:t>
            </a:r>
            <a:br>
              <a:rPr lang="es-VE" sz="1400" b="0" dirty="0"/>
            </a:br>
            <a:r>
              <a:rPr lang="es-VE" sz="1400" b="0" dirty="0"/>
              <a:t>Departamento de Informática</a:t>
            </a:r>
            <a:br>
              <a:rPr lang="es-VE" sz="1400" b="0" dirty="0"/>
            </a:br>
            <a:r>
              <a:rPr lang="es-VE" sz="1400" b="0" dirty="0"/>
              <a:t>Ética y Deontología</a:t>
            </a:r>
            <a:br>
              <a:rPr lang="es-VE" sz="1600" b="0" dirty="0"/>
            </a:br>
            <a:endParaRPr dirty="0"/>
          </a:p>
        </p:txBody>
      </p:sp>
      <p:sp>
        <p:nvSpPr>
          <p:cNvPr id="21" name="Google Shape;236;p40">
            <a:extLst>
              <a:ext uri="{FF2B5EF4-FFF2-40B4-BE49-F238E27FC236}">
                <a16:creationId xmlns:a16="http://schemas.microsoft.com/office/drawing/2014/main" id="{2F153E33-3BC5-4782-BFC6-84F02F01F5FF}"/>
              </a:ext>
            </a:extLst>
          </p:cNvPr>
          <p:cNvSpPr txBox="1">
            <a:spLocks/>
          </p:cNvSpPr>
          <p:nvPr/>
        </p:nvSpPr>
        <p:spPr>
          <a:xfrm>
            <a:off x="904102" y="3711273"/>
            <a:ext cx="4165250" cy="160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1600" b="0" i="0" u="none" strike="noStrike" cap="none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ctr"/>
            <a:r>
              <a:rPr lang="es-ES" sz="1400" b="0" dirty="0">
                <a:solidFill>
                  <a:schemeClr val="tx1"/>
                </a:solidFill>
              </a:rPr>
              <a:t>Realizado por.</a:t>
            </a:r>
          </a:p>
          <a:p>
            <a:pPr algn="ctr"/>
            <a:r>
              <a:rPr lang="es-ES" sz="1400" b="0" dirty="0">
                <a:solidFill>
                  <a:schemeClr val="tx1"/>
                </a:solidFill>
              </a:rPr>
              <a:t>* Alexandra Quijada. C.I:27</a:t>
            </a:r>
            <a:r>
              <a:rPr lang="en-US" sz="1400" b="0" dirty="0">
                <a:solidFill>
                  <a:schemeClr val="tx1"/>
                </a:solidFill>
              </a:rPr>
              <a:t>.</a:t>
            </a:r>
            <a:r>
              <a:rPr lang="es-ES" sz="1400" b="0" dirty="0">
                <a:solidFill>
                  <a:schemeClr val="tx1"/>
                </a:solidFill>
              </a:rPr>
              <a:t>985</a:t>
            </a:r>
            <a:r>
              <a:rPr lang="en-US" sz="1400" b="0" dirty="0">
                <a:solidFill>
                  <a:schemeClr val="tx1"/>
                </a:solidFill>
              </a:rPr>
              <a:t>.</a:t>
            </a:r>
            <a:r>
              <a:rPr lang="es-ES" sz="1400" b="0" dirty="0">
                <a:solidFill>
                  <a:schemeClr val="tx1"/>
                </a:solidFill>
              </a:rPr>
              <a:t>694</a:t>
            </a:r>
            <a:r>
              <a:rPr lang="en-US" sz="1400" b="0" dirty="0">
                <a:solidFill>
                  <a:schemeClr val="tx1"/>
                </a:solidFill>
              </a:rPr>
              <a:t>.</a:t>
            </a:r>
            <a:endParaRPr lang="zh-CN" altLang="en-US" sz="1400" dirty="0">
              <a:solidFill>
                <a:schemeClr val="tx1"/>
              </a:solidFill>
            </a:endParaRPr>
          </a:p>
          <a:p>
            <a:pPr algn="ctr"/>
            <a:r>
              <a:rPr lang="es-ES" sz="1400" b="0" dirty="0">
                <a:solidFill>
                  <a:schemeClr val="tx1"/>
                </a:solidFill>
              </a:rPr>
              <a:t>* Dariangel Tovar.  C.I:30.277.316.</a:t>
            </a:r>
            <a:endParaRPr lang="zh-CN" altLang="en-US" sz="1400" dirty="0">
              <a:solidFill>
                <a:schemeClr val="tx1"/>
              </a:solidFill>
            </a:endParaRPr>
          </a:p>
          <a:p>
            <a:pPr algn="ctr"/>
            <a:endParaRPr lang="es-ES" sz="1400" b="0" dirty="0">
              <a:solidFill>
                <a:schemeClr val="tx1"/>
              </a:solidFill>
            </a:endParaRPr>
          </a:p>
          <a:p>
            <a:pPr algn="ctr"/>
            <a:r>
              <a:rPr lang="es-ES" sz="1400" b="0" dirty="0">
                <a:solidFill>
                  <a:schemeClr val="tx1"/>
                </a:solidFill>
              </a:rPr>
              <a:t>Guatamare, Febrero de 2024.</a:t>
            </a:r>
            <a:br>
              <a:rPr lang="es-ES" sz="1400" b="0" dirty="0">
                <a:solidFill>
                  <a:schemeClr val="tx1"/>
                </a:solidFill>
              </a:rPr>
            </a:br>
            <a:br>
              <a:rPr lang="es-ES" sz="1400" b="0" dirty="0">
                <a:solidFill>
                  <a:schemeClr val="tx1"/>
                </a:solidFill>
              </a:rPr>
            </a:br>
            <a:endParaRPr lang="es-ES" sz="14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2"/>
          <p:cNvSpPr txBox="1">
            <a:spLocks noGrp="1"/>
          </p:cNvSpPr>
          <p:nvPr>
            <p:ph type="body" idx="1"/>
          </p:nvPr>
        </p:nvSpPr>
        <p:spPr>
          <a:xfrm>
            <a:off x="3998400" y="1362183"/>
            <a:ext cx="48916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V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Facebook, una de las plataformas de redes sociales más populares, ha sido objeto de creciente escrutinio debido a su papel en la facilitación de delitos informáticos. Aunque ofrece numerosos beneficios como la conexión con amigos y familiares, la promoción de negocios y el intercambio de ideas, también ha surgido como un terreno fértil para actividades delictivas en línea.</a:t>
            </a:r>
            <a:endParaRPr lang="es-V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V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pesar de los esfuerzos de Facebook para combatir estas actividades mediante la implementación de medidas de seguridad y la cooperación con las autoridades, los delitos informáticos siguen siendo un problema significativo.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endParaRPr sz="1200" dirty="0"/>
          </a:p>
        </p:txBody>
      </p:sp>
      <p:sp>
        <p:nvSpPr>
          <p:cNvPr id="316" name="Google Shape;316;p32"/>
          <p:cNvSpPr/>
          <p:nvPr/>
        </p:nvSpPr>
        <p:spPr>
          <a:xfrm rot="-2700000">
            <a:off x="761762" y="591157"/>
            <a:ext cx="207049" cy="203877"/>
          </a:xfrm>
          <a:custGeom>
            <a:avLst/>
            <a:gdLst/>
            <a:ahLst/>
            <a:cxnLst/>
            <a:rect l="l" t="t" r="r" b="b"/>
            <a:pathLst>
              <a:path w="6985" h="6878" extrusionOk="0">
                <a:moveTo>
                  <a:pt x="492" y="0"/>
                </a:moveTo>
                <a:cubicBezTo>
                  <a:pt x="219" y="0"/>
                  <a:pt x="0" y="235"/>
                  <a:pt x="85" y="545"/>
                </a:cubicBezTo>
                <a:lnTo>
                  <a:pt x="1503" y="5712"/>
                </a:lnTo>
                <a:cubicBezTo>
                  <a:pt x="1559" y="5882"/>
                  <a:pt x="1707" y="5984"/>
                  <a:pt x="1856" y="5984"/>
                </a:cubicBezTo>
                <a:cubicBezTo>
                  <a:pt x="1956" y="5984"/>
                  <a:pt x="2057" y="5939"/>
                  <a:pt x="2133" y="5838"/>
                </a:cubicBezTo>
                <a:lnTo>
                  <a:pt x="2889" y="4735"/>
                </a:lnTo>
                <a:lnTo>
                  <a:pt x="3739" y="5712"/>
                </a:lnTo>
                <a:lnTo>
                  <a:pt x="4622" y="6594"/>
                </a:lnTo>
                <a:cubicBezTo>
                  <a:pt x="4811" y="6783"/>
                  <a:pt x="5086" y="6878"/>
                  <a:pt x="5362" y="6878"/>
                </a:cubicBezTo>
                <a:cubicBezTo>
                  <a:pt x="5638" y="6878"/>
                  <a:pt x="5913" y="6783"/>
                  <a:pt x="6102" y="6594"/>
                </a:cubicBezTo>
                <a:lnTo>
                  <a:pt x="6575" y="6122"/>
                </a:lnTo>
                <a:cubicBezTo>
                  <a:pt x="6984" y="5712"/>
                  <a:pt x="6984" y="5113"/>
                  <a:pt x="6575" y="4672"/>
                </a:cubicBezTo>
                <a:lnTo>
                  <a:pt x="4811" y="2814"/>
                </a:lnTo>
                <a:lnTo>
                  <a:pt x="5913" y="2058"/>
                </a:lnTo>
                <a:cubicBezTo>
                  <a:pt x="6134" y="1900"/>
                  <a:pt x="6102" y="1522"/>
                  <a:pt x="5787" y="1427"/>
                </a:cubicBezTo>
                <a:lnTo>
                  <a:pt x="589" y="10"/>
                </a:lnTo>
                <a:cubicBezTo>
                  <a:pt x="556" y="3"/>
                  <a:pt x="524" y="0"/>
                  <a:pt x="4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7" name="Google Shape;317;p32"/>
          <p:cNvPicPr preferRelativeResize="0"/>
          <p:nvPr/>
        </p:nvPicPr>
        <p:blipFill rotWithShape="1">
          <a:blip r:embed="rId3">
            <a:alphaModFix/>
          </a:blip>
          <a:srcRect l="14113" r="25415"/>
          <a:stretch/>
        </p:blipFill>
        <p:spPr>
          <a:xfrm>
            <a:off x="1185749" y="476225"/>
            <a:ext cx="433800" cy="4338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318" name="Google Shape;318;p32"/>
          <p:cNvGrpSpPr/>
          <p:nvPr/>
        </p:nvGrpSpPr>
        <p:grpSpPr>
          <a:xfrm>
            <a:off x="7526973" y="530839"/>
            <a:ext cx="897018" cy="324596"/>
            <a:chOff x="7526973" y="530839"/>
            <a:chExt cx="897018" cy="324596"/>
          </a:xfrm>
        </p:grpSpPr>
        <p:grpSp>
          <p:nvGrpSpPr>
            <p:cNvPr id="319" name="Google Shape;319;p32"/>
            <p:cNvGrpSpPr/>
            <p:nvPr/>
          </p:nvGrpSpPr>
          <p:grpSpPr>
            <a:xfrm>
              <a:off x="7526973" y="530839"/>
              <a:ext cx="332201" cy="324420"/>
              <a:chOff x="3380213" y="4209475"/>
              <a:chExt cx="403450" cy="394000"/>
            </a:xfrm>
          </p:grpSpPr>
          <p:sp>
            <p:nvSpPr>
              <p:cNvPr id="320" name="Google Shape;320;p32"/>
              <p:cNvSpPr/>
              <p:nvPr/>
            </p:nvSpPr>
            <p:spPr>
              <a:xfrm>
                <a:off x="3380213" y="4266625"/>
                <a:ext cx="338900" cy="336850"/>
              </a:xfrm>
              <a:custGeom>
                <a:avLst/>
                <a:gdLst/>
                <a:ahLst/>
                <a:cxnLst/>
                <a:rect l="l" t="t" r="r" b="b"/>
                <a:pathLst>
                  <a:path w="13556" h="13474" extrusionOk="0">
                    <a:moveTo>
                      <a:pt x="3399" y="0"/>
                    </a:moveTo>
                    <a:cubicBezTo>
                      <a:pt x="3221" y="0"/>
                      <a:pt x="3041" y="51"/>
                      <a:pt x="2878" y="157"/>
                    </a:cubicBezTo>
                    <a:lnTo>
                      <a:pt x="1431" y="1134"/>
                    </a:lnTo>
                    <a:cubicBezTo>
                      <a:pt x="0" y="2093"/>
                      <a:pt x="245" y="4082"/>
                      <a:pt x="889" y="5687"/>
                    </a:cubicBezTo>
                    <a:cubicBezTo>
                      <a:pt x="2024" y="8479"/>
                      <a:pt x="4850" y="11497"/>
                      <a:pt x="7589" y="12805"/>
                    </a:cubicBezTo>
                    <a:cubicBezTo>
                      <a:pt x="8384" y="13190"/>
                      <a:pt x="9290" y="13473"/>
                      <a:pt x="10124" y="13473"/>
                    </a:cubicBezTo>
                    <a:cubicBezTo>
                      <a:pt x="10919" y="13473"/>
                      <a:pt x="11649" y="13216"/>
                      <a:pt x="12160" y="12544"/>
                    </a:cubicBezTo>
                    <a:lnTo>
                      <a:pt x="13225" y="11149"/>
                    </a:lnTo>
                    <a:cubicBezTo>
                      <a:pt x="13555" y="10730"/>
                      <a:pt x="13451" y="10137"/>
                      <a:pt x="13015" y="9823"/>
                    </a:cubicBezTo>
                    <a:lnTo>
                      <a:pt x="10276" y="7973"/>
                    </a:lnTo>
                    <a:cubicBezTo>
                      <a:pt x="10119" y="7871"/>
                      <a:pt x="9941" y="7822"/>
                      <a:pt x="9765" y="7822"/>
                    </a:cubicBezTo>
                    <a:cubicBezTo>
                      <a:pt x="9490" y="7822"/>
                      <a:pt x="9218" y="7942"/>
                      <a:pt x="9038" y="8165"/>
                    </a:cubicBezTo>
                    <a:lnTo>
                      <a:pt x="8356" y="9055"/>
                    </a:lnTo>
                    <a:cubicBezTo>
                      <a:pt x="8208" y="9249"/>
                      <a:pt x="7977" y="9353"/>
                      <a:pt x="7742" y="9353"/>
                    </a:cubicBezTo>
                    <a:cubicBezTo>
                      <a:pt x="7619" y="9353"/>
                      <a:pt x="7494" y="9325"/>
                      <a:pt x="7379" y="9264"/>
                    </a:cubicBezTo>
                    <a:cubicBezTo>
                      <a:pt x="6193" y="8618"/>
                      <a:pt x="4990" y="7345"/>
                      <a:pt x="4414" y="6106"/>
                    </a:cubicBezTo>
                    <a:cubicBezTo>
                      <a:pt x="4257" y="5757"/>
                      <a:pt x="4379" y="5356"/>
                      <a:pt x="4693" y="5147"/>
                    </a:cubicBezTo>
                    <a:lnTo>
                      <a:pt x="5600" y="4519"/>
                    </a:lnTo>
                    <a:cubicBezTo>
                      <a:pt x="6002" y="4257"/>
                      <a:pt x="6123" y="3716"/>
                      <a:pt x="5879" y="3298"/>
                    </a:cubicBezTo>
                    <a:lnTo>
                      <a:pt x="4204" y="453"/>
                    </a:lnTo>
                    <a:cubicBezTo>
                      <a:pt x="4025" y="162"/>
                      <a:pt x="3717" y="0"/>
                      <a:pt x="3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2"/>
              <p:cNvSpPr/>
              <p:nvPr/>
            </p:nvSpPr>
            <p:spPr>
              <a:xfrm>
                <a:off x="3537238" y="4209475"/>
                <a:ext cx="246425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9857" h="9234" extrusionOk="0">
                    <a:moveTo>
                      <a:pt x="7048" y="2339"/>
                    </a:moveTo>
                    <a:cubicBezTo>
                      <a:pt x="7309" y="2339"/>
                      <a:pt x="7519" y="2548"/>
                      <a:pt x="7519" y="2809"/>
                    </a:cubicBezTo>
                    <a:cubicBezTo>
                      <a:pt x="7519" y="3053"/>
                      <a:pt x="7309" y="3263"/>
                      <a:pt x="7048" y="3263"/>
                    </a:cubicBezTo>
                    <a:lnTo>
                      <a:pt x="2896" y="3263"/>
                    </a:lnTo>
                    <a:cubicBezTo>
                      <a:pt x="2634" y="3263"/>
                      <a:pt x="2424" y="3053"/>
                      <a:pt x="2424" y="2809"/>
                    </a:cubicBezTo>
                    <a:cubicBezTo>
                      <a:pt x="2424" y="2548"/>
                      <a:pt x="2634" y="2339"/>
                      <a:pt x="2896" y="2339"/>
                    </a:cubicBezTo>
                    <a:close/>
                    <a:moveTo>
                      <a:pt x="5669" y="4188"/>
                    </a:moveTo>
                    <a:cubicBezTo>
                      <a:pt x="5914" y="4188"/>
                      <a:pt x="6123" y="4397"/>
                      <a:pt x="6123" y="4642"/>
                    </a:cubicBezTo>
                    <a:cubicBezTo>
                      <a:pt x="6123" y="4903"/>
                      <a:pt x="5914" y="5112"/>
                      <a:pt x="5669" y="5112"/>
                    </a:cubicBezTo>
                    <a:lnTo>
                      <a:pt x="2896" y="5112"/>
                    </a:lnTo>
                    <a:cubicBezTo>
                      <a:pt x="2634" y="5112"/>
                      <a:pt x="2424" y="4903"/>
                      <a:pt x="2424" y="4642"/>
                    </a:cubicBezTo>
                    <a:cubicBezTo>
                      <a:pt x="2424" y="4397"/>
                      <a:pt x="2634" y="4188"/>
                      <a:pt x="2896" y="4188"/>
                    </a:cubicBezTo>
                    <a:close/>
                    <a:moveTo>
                      <a:pt x="3699" y="1"/>
                    </a:moveTo>
                    <a:cubicBezTo>
                      <a:pt x="1657" y="1"/>
                      <a:pt x="0" y="1658"/>
                      <a:pt x="0" y="3700"/>
                    </a:cubicBezTo>
                    <a:cubicBezTo>
                      <a:pt x="0" y="5723"/>
                      <a:pt x="1640" y="7380"/>
                      <a:pt x="3664" y="7380"/>
                    </a:cubicBezTo>
                    <a:lnTo>
                      <a:pt x="3664" y="8776"/>
                    </a:lnTo>
                    <a:cubicBezTo>
                      <a:pt x="3664" y="9055"/>
                      <a:pt x="3888" y="9234"/>
                      <a:pt x="4126" y="9234"/>
                    </a:cubicBezTo>
                    <a:cubicBezTo>
                      <a:pt x="4245" y="9234"/>
                      <a:pt x="4367" y="9189"/>
                      <a:pt x="4466" y="9090"/>
                    </a:cubicBezTo>
                    <a:lnTo>
                      <a:pt x="6141" y="7380"/>
                    </a:lnTo>
                    <a:lnTo>
                      <a:pt x="6158" y="7380"/>
                    </a:lnTo>
                    <a:cubicBezTo>
                      <a:pt x="8200" y="7380"/>
                      <a:pt x="9856" y="5740"/>
                      <a:pt x="9856" y="3700"/>
                    </a:cubicBezTo>
                    <a:cubicBezTo>
                      <a:pt x="9856" y="1658"/>
                      <a:pt x="8200" y="1"/>
                      <a:pt x="61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2" name="Google Shape;322;p32"/>
            <p:cNvGrpSpPr/>
            <p:nvPr/>
          </p:nvGrpSpPr>
          <p:grpSpPr>
            <a:xfrm>
              <a:off x="8054864" y="531011"/>
              <a:ext cx="369126" cy="324424"/>
              <a:chOff x="4467200" y="877100"/>
              <a:chExt cx="481825" cy="423475"/>
            </a:xfrm>
          </p:grpSpPr>
          <p:sp>
            <p:nvSpPr>
              <p:cNvPr id="323" name="Google Shape;323;p32"/>
              <p:cNvSpPr/>
              <p:nvPr/>
            </p:nvSpPr>
            <p:spPr>
              <a:xfrm>
                <a:off x="4467200" y="1018225"/>
                <a:ext cx="481825" cy="282350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1294" extrusionOk="0">
                    <a:moveTo>
                      <a:pt x="10723" y="2257"/>
                    </a:moveTo>
                    <a:cubicBezTo>
                      <a:pt x="11013" y="2257"/>
                      <a:pt x="11292" y="2483"/>
                      <a:pt x="11292" y="2823"/>
                    </a:cubicBezTo>
                    <a:cubicBezTo>
                      <a:pt x="11292" y="3136"/>
                      <a:pt x="11039" y="3389"/>
                      <a:pt x="10729" y="3389"/>
                    </a:cubicBezTo>
                    <a:cubicBezTo>
                      <a:pt x="10223" y="3389"/>
                      <a:pt x="9973" y="2781"/>
                      <a:pt x="10329" y="2423"/>
                    </a:cubicBezTo>
                    <a:cubicBezTo>
                      <a:pt x="10443" y="2308"/>
                      <a:pt x="10585" y="2257"/>
                      <a:pt x="10723" y="2257"/>
                    </a:cubicBezTo>
                    <a:close/>
                    <a:moveTo>
                      <a:pt x="14755" y="3389"/>
                    </a:moveTo>
                    <a:lnTo>
                      <a:pt x="14755" y="7906"/>
                    </a:lnTo>
                    <a:lnTo>
                      <a:pt x="13551" y="7906"/>
                    </a:lnTo>
                    <a:lnTo>
                      <a:pt x="13551" y="3389"/>
                    </a:lnTo>
                    <a:close/>
                    <a:moveTo>
                      <a:pt x="5083" y="2822"/>
                    </a:moveTo>
                    <a:cubicBezTo>
                      <a:pt x="5189" y="2822"/>
                      <a:pt x="5297" y="2853"/>
                      <a:pt x="5396" y="2920"/>
                    </a:cubicBezTo>
                    <a:lnTo>
                      <a:pt x="8784" y="5178"/>
                    </a:lnTo>
                    <a:cubicBezTo>
                      <a:pt x="9118" y="5401"/>
                      <a:pt x="9118" y="5892"/>
                      <a:pt x="8784" y="6117"/>
                    </a:cubicBezTo>
                    <a:lnTo>
                      <a:pt x="5396" y="8376"/>
                    </a:lnTo>
                    <a:cubicBezTo>
                      <a:pt x="5297" y="8442"/>
                      <a:pt x="5189" y="8472"/>
                      <a:pt x="5084" y="8472"/>
                    </a:cubicBezTo>
                    <a:cubicBezTo>
                      <a:pt x="4790" y="8472"/>
                      <a:pt x="4517" y="8239"/>
                      <a:pt x="4517" y="7906"/>
                    </a:cubicBezTo>
                    <a:lnTo>
                      <a:pt x="4517" y="3389"/>
                    </a:lnTo>
                    <a:cubicBezTo>
                      <a:pt x="4517" y="3057"/>
                      <a:pt x="4789" y="2822"/>
                      <a:pt x="5083" y="2822"/>
                    </a:cubicBezTo>
                    <a:close/>
                    <a:moveTo>
                      <a:pt x="18711" y="1"/>
                    </a:moveTo>
                    <a:cubicBezTo>
                      <a:pt x="18601" y="1"/>
                      <a:pt x="18491" y="33"/>
                      <a:pt x="18396" y="95"/>
                    </a:cubicBezTo>
                    <a:lnTo>
                      <a:pt x="15150" y="2260"/>
                    </a:lnTo>
                    <a:lnTo>
                      <a:pt x="13551" y="2260"/>
                    </a:lnTo>
                    <a:lnTo>
                      <a:pt x="13551" y="1694"/>
                    </a:lnTo>
                    <a:cubicBezTo>
                      <a:pt x="13548" y="926"/>
                      <a:pt x="13027" y="255"/>
                      <a:pt x="12283" y="62"/>
                    </a:cubicBezTo>
                    <a:cubicBezTo>
                      <a:pt x="11527" y="774"/>
                      <a:pt x="10560" y="1128"/>
                      <a:pt x="9594" y="1128"/>
                    </a:cubicBezTo>
                    <a:cubicBezTo>
                      <a:pt x="8599" y="1128"/>
                      <a:pt x="7604" y="752"/>
                      <a:pt x="6842" y="2"/>
                    </a:cubicBezTo>
                    <a:lnTo>
                      <a:pt x="6712" y="2"/>
                    </a:lnTo>
                    <a:cubicBezTo>
                      <a:pt x="5950" y="753"/>
                      <a:pt x="4955" y="1131"/>
                      <a:pt x="3959" y="1131"/>
                    </a:cubicBezTo>
                    <a:cubicBezTo>
                      <a:pt x="2993" y="1131"/>
                      <a:pt x="2026" y="775"/>
                      <a:pt x="1271" y="62"/>
                    </a:cubicBezTo>
                    <a:cubicBezTo>
                      <a:pt x="524" y="255"/>
                      <a:pt x="3" y="923"/>
                      <a:pt x="0" y="1694"/>
                    </a:cubicBezTo>
                    <a:lnTo>
                      <a:pt x="0" y="9598"/>
                    </a:lnTo>
                    <a:cubicBezTo>
                      <a:pt x="0" y="10535"/>
                      <a:pt x="759" y="11291"/>
                      <a:pt x="1696" y="11294"/>
                    </a:cubicBezTo>
                    <a:lnTo>
                      <a:pt x="11859" y="11294"/>
                    </a:lnTo>
                    <a:cubicBezTo>
                      <a:pt x="12792" y="11294"/>
                      <a:pt x="13551" y="10535"/>
                      <a:pt x="13551" y="9598"/>
                    </a:cubicBezTo>
                    <a:lnTo>
                      <a:pt x="13551" y="9035"/>
                    </a:lnTo>
                    <a:lnTo>
                      <a:pt x="15150" y="9035"/>
                    </a:lnTo>
                    <a:lnTo>
                      <a:pt x="18396" y="11197"/>
                    </a:lnTo>
                    <a:cubicBezTo>
                      <a:pt x="18494" y="11263"/>
                      <a:pt x="18602" y="11293"/>
                      <a:pt x="18707" y="11293"/>
                    </a:cubicBezTo>
                    <a:cubicBezTo>
                      <a:pt x="19000" y="11293"/>
                      <a:pt x="19272" y="11060"/>
                      <a:pt x="19272" y="10728"/>
                    </a:cubicBezTo>
                    <a:lnTo>
                      <a:pt x="19272" y="565"/>
                    </a:lnTo>
                    <a:cubicBezTo>
                      <a:pt x="19272" y="357"/>
                      <a:pt x="19158" y="164"/>
                      <a:pt x="18977" y="68"/>
                    </a:cubicBezTo>
                    <a:cubicBezTo>
                      <a:pt x="18894" y="23"/>
                      <a:pt x="18802" y="1"/>
                      <a:pt x="187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24" name="Google Shape;324;p32"/>
              <p:cNvSpPr/>
              <p:nvPr/>
            </p:nvSpPr>
            <p:spPr>
              <a:xfrm>
                <a:off x="4608425" y="1129300"/>
                <a:ext cx="45125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2407" extrusionOk="0">
                    <a:moveTo>
                      <a:pt x="0" y="0"/>
                    </a:moveTo>
                    <a:lnTo>
                      <a:pt x="0" y="2406"/>
                    </a:lnTo>
                    <a:lnTo>
                      <a:pt x="1804" y="12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25" name="Google Shape;325;p32"/>
              <p:cNvSpPr/>
              <p:nvPr/>
            </p:nvSpPr>
            <p:spPr>
              <a:xfrm>
                <a:off x="4495500" y="877100"/>
                <a:ext cx="141175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5647" extrusionOk="0">
                    <a:moveTo>
                      <a:pt x="2822" y="1"/>
                    </a:moveTo>
                    <a:cubicBezTo>
                      <a:pt x="1262" y="1"/>
                      <a:pt x="0" y="1262"/>
                      <a:pt x="0" y="2822"/>
                    </a:cubicBezTo>
                    <a:cubicBezTo>
                      <a:pt x="0" y="4382"/>
                      <a:pt x="1262" y="5647"/>
                      <a:pt x="2822" y="5647"/>
                    </a:cubicBezTo>
                    <a:cubicBezTo>
                      <a:pt x="4382" y="5647"/>
                      <a:pt x="5647" y="4382"/>
                      <a:pt x="5647" y="2822"/>
                    </a:cubicBezTo>
                    <a:cubicBezTo>
                      <a:pt x="5647" y="1262"/>
                      <a:pt x="4382" y="1"/>
                      <a:pt x="28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26" name="Google Shape;326;p32"/>
              <p:cNvSpPr/>
              <p:nvPr/>
            </p:nvSpPr>
            <p:spPr>
              <a:xfrm>
                <a:off x="4636650" y="877100"/>
                <a:ext cx="141175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5647" extrusionOk="0">
                    <a:moveTo>
                      <a:pt x="2822" y="1"/>
                    </a:moveTo>
                    <a:cubicBezTo>
                      <a:pt x="1262" y="1"/>
                      <a:pt x="1" y="1262"/>
                      <a:pt x="1" y="2822"/>
                    </a:cubicBezTo>
                    <a:cubicBezTo>
                      <a:pt x="1" y="4382"/>
                      <a:pt x="1262" y="5647"/>
                      <a:pt x="2822" y="5647"/>
                    </a:cubicBezTo>
                    <a:cubicBezTo>
                      <a:pt x="4382" y="5647"/>
                      <a:pt x="5647" y="4382"/>
                      <a:pt x="5647" y="2822"/>
                    </a:cubicBezTo>
                    <a:cubicBezTo>
                      <a:pt x="5647" y="1262"/>
                      <a:pt x="4382" y="1"/>
                      <a:pt x="28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327" name="Google Shape;327;p32"/>
          <p:cNvGrpSpPr/>
          <p:nvPr/>
        </p:nvGrpSpPr>
        <p:grpSpPr>
          <a:xfrm>
            <a:off x="8054884" y="4613755"/>
            <a:ext cx="332212" cy="332592"/>
            <a:chOff x="6674938" y="1490925"/>
            <a:chExt cx="393850" cy="394300"/>
          </a:xfrm>
        </p:grpSpPr>
        <p:sp>
          <p:nvSpPr>
            <p:cNvPr id="328" name="Google Shape;328;p32"/>
            <p:cNvSpPr/>
            <p:nvPr/>
          </p:nvSpPr>
          <p:spPr>
            <a:xfrm>
              <a:off x="6767813" y="1514925"/>
              <a:ext cx="23150" cy="46250"/>
            </a:xfrm>
            <a:custGeom>
              <a:avLst/>
              <a:gdLst/>
              <a:ahLst/>
              <a:cxnLst/>
              <a:rect l="l" t="t" r="r" b="b"/>
              <a:pathLst>
                <a:path w="926" h="1850" extrusionOk="0">
                  <a:moveTo>
                    <a:pt x="472" y="0"/>
                  </a:moveTo>
                  <a:cubicBezTo>
                    <a:pt x="210" y="0"/>
                    <a:pt x="0" y="210"/>
                    <a:pt x="0" y="471"/>
                  </a:cubicBezTo>
                  <a:lnTo>
                    <a:pt x="0" y="1396"/>
                  </a:lnTo>
                  <a:cubicBezTo>
                    <a:pt x="0" y="1640"/>
                    <a:pt x="210" y="1850"/>
                    <a:pt x="472" y="1850"/>
                  </a:cubicBezTo>
                  <a:cubicBezTo>
                    <a:pt x="716" y="1850"/>
                    <a:pt x="926" y="1640"/>
                    <a:pt x="926" y="1396"/>
                  </a:cubicBezTo>
                  <a:lnTo>
                    <a:pt x="926" y="471"/>
                  </a:lnTo>
                  <a:cubicBezTo>
                    <a:pt x="926" y="210"/>
                    <a:pt x="716" y="0"/>
                    <a:pt x="4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6721588" y="1490925"/>
              <a:ext cx="23150" cy="70250"/>
            </a:xfrm>
            <a:custGeom>
              <a:avLst/>
              <a:gdLst/>
              <a:ahLst/>
              <a:cxnLst/>
              <a:rect l="l" t="t" r="r" b="b"/>
              <a:pathLst>
                <a:path w="926" h="2810" extrusionOk="0">
                  <a:moveTo>
                    <a:pt x="472" y="0"/>
                  </a:moveTo>
                  <a:cubicBezTo>
                    <a:pt x="209" y="0"/>
                    <a:pt x="0" y="209"/>
                    <a:pt x="0" y="472"/>
                  </a:cubicBezTo>
                  <a:lnTo>
                    <a:pt x="0" y="2338"/>
                  </a:lnTo>
                  <a:cubicBezTo>
                    <a:pt x="0" y="2600"/>
                    <a:pt x="209" y="2810"/>
                    <a:pt x="472" y="2810"/>
                  </a:cubicBezTo>
                  <a:cubicBezTo>
                    <a:pt x="733" y="2810"/>
                    <a:pt x="925" y="2600"/>
                    <a:pt x="925" y="2338"/>
                  </a:cubicBezTo>
                  <a:lnTo>
                    <a:pt x="925" y="472"/>
                  </a:lnTo>
                  <a:cubicBezTo>
                    <a:pt x="925" y="209"/>
                    <a:pt x="733" y="0"/>
                    <a:pt x="4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6998963" y="1490925"/>
              <a:ext cx="22725" cy="70250"/>
            </a:xfrm>
            <a:custGeom>
              <a:avLst/>
              <a:gdLst/>
              <a:ahLst/>
              <a:cxnLst/>
              <a:rect l="l" t="t" r="r" b="b"/>
              <a:pathLst>
                <a:path w="909" h="2810" extrusionOk="0">
                  <a:moveTo>
                    <a:pt x="455" y="0"/>
                  </a:moveTo>
                  <a:cubicBezTo>
                    <a:pt x="194" y="0"/>
                    <a:pt x="1" y="209"/>
                    <a:pt x="1" y="472"/>
                  </a:cubicBezTo>
                  <a:lnTo>
                    <a:pt x="1" y="2356"/>
                  </a:lnTo>
                  <a:cubicBezTo>
                    <a:pt x="1" y="2600"/>
                    <a:pt x="194" y="2810"/>
                    <a:pt x="455" y="2810"/>
                  </a:cubicBezTo>
                  <a:cubicBezTo>
                    <a:pt x="717" y="2810"/>
                    <a:pt x="908" y="2600"/>
                    <a:pt x="908" y="2356"/>
                  </a:cubicBezTo>
                  <a:lnTo>
                    <a:pt x="908" y="472"/>
                  </a:lnTo>
                  <a:cubicBezTo>
                    <a:pt x="908" y="209"/>
                    <a:pt x="717" y="0"/>
                    <a:pt x="4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6952738" y="1514925"/>
              <a:ext cx="23150" cy="46250"/>
            </a:xfrm>
            <a:custGeom>
              <a:avLst/>
              <a:gdLst/>
              <a:ahLst/>
              <a:cxnLst/>
              <a:rect l="l" t="t" r="r" b="b"/>
              <a:pathLst>
                <a:path w="926" h="1850" extrusionOk="0">
                  <a:moveTo>
                    <a:pt x="454" y="0"/>
                  </a:moveTo>
                  <a:cubicBezTo>
                    <a:pt x="210" y="0"/>
                    <a:pt x="1" y="210"/>
                    <a:pt x="1" y="471"/>
                  </a:cubicBezTo>
                  <a:lnTo>
                    <a:pt x="1" y="1396"/>
                  </a:lnTo>
                  <a:cubicBezTo>
                    <a:pt x="1" y="1640"/>
                    <a:pt x="210" y="1850"/>
                    <a:pt x="454" y="1850"/>
                  </a:cubicBezTo>
                  <a:cubicBezTo>
                    <a:pt x="717" y="1850"/>
                    <a:pt x="926" y="1640"/>
                    <a:pt x="926" y="1396"/>
                  </a:cubicBezTo>
                  <a:lnTo>
                    <a:pt x="926" y="471"/>
                  </a:lnTo>
                  <a:cubicBezTo>
                    <a:pt x="926" y="210"/>
                    <a:pt x="717" y="0"/>
                    <a:pt x="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2"/>
            <p:cNvSpPr/>
            <p:nvPr/>
          </p:nvSpPr>
          <p:spPr>
            <a:xfrm>
              <a:off x="6674938" y="1584250"/>
              <a:ext cx="393850" cy="300975"/>
            </a:xfrm>
            <a:custGeom>
              <a:avLst/>
              <a:gdLst/>
              <a:ahLst/>
              <a:cxnLst/>
              <a:rect l="l" t="t" r="r" b="b"/>
              <a:pathLst>
                <a:path w="15754" h="12039" extrusionOk="0">
                  <a:moveTo>
                    <a:pt x="454" y="0"/>
                  </a:moveTo>
                  <a:cubicBezTo>
                    <a:pt x="209" y="0"/>
                    <a:pt x="0" y="210"/>
                    <a:pt x="0" y="472"/>
                  </a:cubicBezTo>
                  <a:lnTo>
                    <a:pt x="0" y="11568"/>
                  </a:lnTo>
                  <a:cubicBezTo>
                    <a:pt x="0" y="11851"/>
                    <a:pt x="223" y="12038"/>
                    <a:pt x="459" y="12038"/>
                  </a:cubicBezTo>
                  <a:cubicBezTo>
                    <a:pt x="572" y="12038"/>
                    <a:pt x="689" y="11995"/>
                    <a:pt x="784" y="11899"/>
                  </a:cubicBezTo>
                  <a:lnTo>
                    <a:pt x="3454" y="9230"/>
                  </a:lnTo>
                  <a:lnTo>
                    <a:pt x="15300" y="9230"/>
                  </a:lnTo>
                  <a:cubicBezTo>
                    <a:pt x="15544" y="9230"/>
                    <a:pt x="15753" y="9021"/>
                    <a:pt x="15753" y="8777"/>
                  </a:cubicBezTo>
                  <a:lnTo>
                    <a:pt x="15753" y="472"/>
                  </a:lnTo>
                  <a:cubicBezTo>
                    <a:pt x="15753" y="210"/>
                    <a:pt x="15544" y="0"/>
                    <a:pt x="15300" y="0"/>
                  </a:cubicBezTo>
                  <a:lnTo>
                    <a:pt x="10189" y="0"/>
                  </a:lnTo>
                  <a:lnTo>
                    <a:pt x="10189" y="2268"/>
                  </a:lnTo>
                  <a:cubicBezTo>
                    <a:pt x="10189" y="3385"/>
                    <a:pt x="9386" y="4327"/>
                    <a:pt x="8339" y="4537"/>
                  </a:cubicBezTo>
                  <a:lnTo>
                    <a:pt x="8339" y="5532"/>
                  </a:lnTo>
                  <a:lnTo>
                    <a:pt x="9263" y="5532"/>
                  </a:lnTo>
                  <a:cubicBezTo>
                    <a:pt x="9508" y="5532"/>
                    <a:pt x="9717" y="5741"/>
                    <a:pt x="9717" y="6002"/>
                  </a:cubicBezTo>
                  <a:cubicBezTo>
                    <a:pt x="9717" y="6264"/>
                    <a:pt x="9508" y="6456"/>
                    <a:pt x="9263" y="6456"/>
                  </a:cubicBezTo>
                  <a:lnTo>
                    <a:pt x="6490" y="6456"/>
                  </a:lnTo>
                  <a:cubicBezTo>
                    <a:pt x="6228" y="6456"/>
                    <a:pt x="6036" y="6264"/>
                    <a:pt x="6036" y="6002"/>
                  </a:cubicBezTo>
                  <a:cubicBezTo>
                    <a:pt x="6036" y="5741"/>
                    <a:pt x="6228" y="5532"/>
                    <a:pt x="6490" y="5532"/>
                  </a:cubicBezTo>
                  <a:lnTo>
                    <a:pt x="7414" y="5532"/>
                  </a:lnTo>
                  <a:lnTo>
                    <a:pt x="7414" y="4537"/>
                  </a:lnTo>
                  <a:cubicBezTo>
                    <a:pt x="6367" y="4327"/>
                    <a:pt x="5565" y="3385"/>
                    <a:pt x="5565" y="2268"/>
                  </a:cubicBezTo>
                  <a:lnTo>
                    <a:pt x="55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2"/>
            <p:cNvSpPr/>
            <p:nvPr/>
          </p:nvSpPr>
          <p:spPr>
            <a:xfrm>
              <a:off x="6837188" y="1502700"/>
              <a:ext cx="69350" cy="104700"/>
            </a:xfrm>
            <a:custGeom>
              <a:avLst/>
              <a:gdLst/>
              <a:ahLst/>
              <a:cxnLst/>
              <a:rect l="l" t="t" r="r" b="b"/>
              <a:pathLst>
                <a:path w="2774" h="4188" extrusionOk="0">
                  <a:moveTo>
                    <a:pt x="1378" y="1"/>
                  </a:moveTo>
                  <a:cubicBezTo>
                    <a:pt x="628" y="1"/>
                    <a:pt x="0" y="629"/>
                    <a:pt x="0" y="1378"/>
                  </a:cubicBezTo>
                  <a:lnTo>
                    <a:pt x="0" y="4188"/>
                  </a:lnTo>
                  <a:lnTo>
                    <a:pt x="2773" y="4188"/>
                  </a:lnTo>
                  <a:lnTo>
                    <a:pt x="2773" y="1378"/>
                  </a:lnTo>
                  <a:cubicBezTo>
                    <a:pt x="2773" y="629"/>
                    <a:pt x="2145" y="1"/>
                    <a:pt x="13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6837188" y="1630475"/>
              <a:ext cx="69350" cy="45400"/>
            </a:xfrm>
            <a:custGeom>
              <a:avLst/>
              <a:gdLst/>
              <a:ahLst/>
              <a:cxnLst/>
              <a:rect l="l" t="t" r="r" b="b"/>
              <a:pathLst>
                <a:path w="2774" h="1816" extrusionOk="0">
                  <a:moveTo>
                    <a:pt x="0" y="1"/>
                  </a:moveTo>
                  <a:lnTo>
                    <a:pt x="0" y="419"/>
                  </a:lnTo>
                  <a:cubicBezTo>
                    <a:pt x="0" y="1187"/>
                    <a:pt x="628" y="1815"/>
                    <a:pt x="1378" y="1815"/>
                  </a:cubicBezTo>
                  <a:cubicBezTo>
                    <a:pt x="2145" y="1815"/>
                    <a:pt x="2773" y="1187"/>
                    <a:pt x="2773" y="419"/>
                  </a:cubicBezTo>
                  <a:lnTo>
                    <a:pt x="27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32"/>
          <p:cNvGrpSpPr/>
          <p:nvPr/>
        </p:nvGrpSpPr>
        <p:grpSpPr>
          <a:xfrm>
            <a:off x="7495358" y="4615864"/>
            <a:ext cx="332239" cy="328589"/>
            <a:chOff x="3385438" y="2850425"/>
            <a:chExt cx="398225" cy="393850"/>
          </a:xfrm>
        </p:grpSpPr>
        <p:sp>
          <p:nvSpPr>
            <p:cNvPr id="336" name="Google Shape;336;p32"/>
            <p:cNvSpPr/>
            <p:nvPr/>
          </p:nvSpPr>
          <p:spPr>
            <a:xfrm>
              <a:off x="3482688" y="2966450"/>
              <a:ext cx="207625" cy="122150"/>
            </a:xfrm>
            <a:custGeom>
              <a:avLst/>
              <a:gdLst/>
              <a:ahLst/>
              <a:cxnLst/>
              <a:rect l="l" t="t" r="r" b="b"/>
              <a:pathLst>
                <a:path w="8305" h="4886" extrusionOk="0">
                  <a:moveTo>
                    <a:pt x="5078" y="471"/>
                  </a:moveTo>
                  <a:cubicBezTo>
                    <a:pt x="5846" y="471"/>
                    <a:pt x="6456" y="1082"/>
                    <a:pt x="6456" y="1850"/>
                  </a:cubicBezTo>
                  <a:cubicBezTo>
                    <a:pt x="6456" y="2617"/>
                    <a:pt x="5846" y="3245"/>
                    <a:pt x="5078" y="3245"/>
                  </a:cubicBezTo>
                  <a:cubicBezTo>
                    <a:pt x="4310" y="3245"/>
                    <a:pt x="3699" y="2617"/>
                    <a:pt x="3699" y="1850"/>
                  </a:cubicBezTo>
                  <a:cubicBezTo>
                    <a:pt x="3699" y="1082"/>
                    <a:pt x="4310" y="471"/>
                    <a:pt x="5078" y="471"/>
                  </a:cubicBezTo>
                  <a:close/>
                  <a:moveTo>
                    <a:pt x="1" y="0"/>
                  </a:moveTo>
                  <a:lnTo>
                    <a:pt x="1" y="4432"/>
                  </a:lnTo>
                  <a:lnTo>
                    <a:pt x="1973" y="2443"/>
                  </a:lnTo>
                  <a:cubicBezTo>
                    <a:pt x="2068" y="2355"/>
                    <a:pt x="2190" y="2312"/>
                    <a:pt x="2310" y="2312"/>
                  </a:cubicBezTo>
                  <a:cubicBezTo>
                    <a:pt x="2430" y="2312"/>
                    <a:pt x="2548" y="2355"/>
                    <a:pt x="2636" y="2443"/>
                  </a:cubicBezTo>
                  <a:lnTo>
                    <a:pt x="5078" y="4885"/>
                  </a:lnTo>
                  <a:lnTo>
                    <a:pt x="6595" y="3367"/>
                  </a:lnTo>
                  <a:cubicBezTo>
                    <a:pt x="6682" y="3279"/>
                    <a:pt x="6800" y="3236"/>
                    <a:pt x="6920" y="3236"/>
                  </a:cubicBezTo>
                  <a:cubicBezTo>
                    <a:pt x="7040" y="3236"/>
                    <a:pt x="7163" y="3279"/>
                    <a:pt x="7258" y="3367"/>
                  </a:cubicBezTo>
                  <a:lnTo>
                    <a:pt x="8305" y="4432"/>
                  </a:lnTo>
                  <a:lnTo>
                    <a:pt x="83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3598288" y="3001325"/>
              <a:ext cx="23125" cy="23125"/>
            </a:xfrm>
            <a:custGeom>
              <a:avLst/>
              <a:gdLst/>
              <a:ahLst/>
              <a:cxnLst/>
              <a:rect l="l" t="t" r="r" b="b"/>
              <a:pathLst>
                <a:path w="925" h="925" extrusionOk="0">
                  <a:moveTo>
                    <a:pt x="454" y="1"/>
                  </a:moveTo>
                  <a:cubicBezTo>
                    <a:pt x="192" y="1"/>
                    <a:pt x="0" y="210"/>
                    <a:pt x="0" y="455"/>
                  </a:cubicBezTo>
                  <a:cubicBezTo>
                    <a:pt x="0" y="716"/>
                    <a:pt x="192" y="925"/>
                    <a:pt x="454" y="925"/>
                  </a:cubicBezTo>
                  <a:cubicBezTo>
                    <a:pt x="715" y="925"/>
                    <a:pt x="924" y="716"/>
                    <a:pt x="924" y="455"/>
                  </a:cubicBezTo>
                  <a:cubicBezTo>
                    <a:pt x="924" y="210"/>
                    <a:pt x="715" y="1"/>
                    <a:pt x="4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3385438" y="2850425"/>
              <a:ext cx="398225" cy="393850"/>
            </a:xfrm>
            <a:custGeom>
              <a:avLst/>
              <a:gdLst/>
              <a:ahLst/>
              <a:cxnLst/>
              <a:rect l="l" t="t" r="r" b="b"/>
              <a:pathLst>
                <a:path w="15929" h="15754" extrusionOk="0">
                  <a:moveTo>
                    <a:pt x="12195" y="3716"/>
                  </a:moveTo>
                  <a:cubicBezTo>
                    <a:pt x="12702" y="3716"/>
                    <a:pt x="13120" y="4135"/>
                    <a:pt x="13120" y="4641"/>
                  </a:cubicBezTo>
                  <a:lnTo>
                    <a:pt x="13120" y="11113"/>
                  </a:lnTo>
                  <a:cubicBezTo>
                    <a:pt x="13120" y="11620"/>
                    <a:pt x="12702" y="12038"/>
                    <a:pt x="12195" y="12038"/>
                  </a:cubicBezTo>
                  <a:lnTo>
                    <a:pt x="3891" y="12038"/>
                  </a:lnTo>
                  <a:cubicBezTo>
                    <a:pt x="3385" y="12038"/>
                    <a:pt x="2967" y="11620"/>
                    <a:pt x="2967" y="11113"/>
                  </a:cubicBezTo>
                  <a:lnTo>
                    <a:pt x="2967" y="4641"/>
                  </a:lnTo>
                  <a:cubicBezTo>
                    <a:pt x="2967" y="4135"/>
                    <a:pt x="3385" y="3716"/>
                    <a:pt x="3891" y="3716"/>
                  </a:cubicBezTo>
                  <a:close/>
                  <a:moveTo>
                    <a:pt x="8043" y="1"/>
                  </a:moveTo>
                  <a:cubicBezTo>
                    <a:pt x="3681" y="1"/>
                    <a:pt x="157" y="3525"/>
                    <a:pt x="157" y="7868"/>
                  </a:cubicBezTo>
                  <a:cubicBezTo>
                    <a:pt x="157" y="9927"/>
                    <a:pt x="978" y="11899"/>
                    <a:pt x="2390" y="13364"/>
                  </a:cubicBezTo>
                  <a:lnTo>
                    <a:pt x="350" y="14935"/>
                  </a:lnTo>
                  <a:cubicBezTo>
                    <a:pt x="1" y="15196"/>
                    <a:pt x="192" y="15754"/>
                    <a:pt x="629" y="15754"/>
                  </a:cubicBezTo>
                  <a:lnTo>
                    <a:pt x="8078" y="15754"/>
                  </a:lnTo>
                  <a:cubicBezTo>
                    <a:pt x="12404" y="15737"/>
                    <a:pt x="15928" y="12230"/>
                    <a:pt x="15928" y="7868"/>
                  </a:cubicBezTo>
                  <a:cubicBezTo>
                    <a:pt x="15928" y="3525"/>
                    <a:pt x="12404" y="1"/>
                    <a:pt x="80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2"/>
            <p:cNvSpPr/>
            <p:nvPr/>
          </p:nvSpPr>
          <p:spPr>
            <a:xfrm>
              <a:off x="3482688" y="3051925"/>
              <a:ext cx="207625" cy="76350"/>
            </a:xfrm>
            <a:custGeom>
              <a:avLst/>
              <a:gdLst/>
              <a:ahLst/>
              <a:cxnLst/>
              <a:rect l="l" t="t" r="r" b="b"/>
              <a:pathLst>
                <a:path w="8305" h="3054" extrusionOk="0">
                  <a:moveTo>
                    <a:pt x="2303" y="1"/>
                  </a:moveTo>
                  <a:lnTo>
                    <a:pt x="1" y="2320"/>
                  </a:lnTo>
                  <a:lnTo>
                    <a:pt x="1" y="3053"/>
                  </a:lnTo>
                  <a:lnTo>
                    <a:pt x="8305" y="3053"/>
                  </a:lnTo>
                  <a:lnTo>
                    <a:pt x="8305" y="2320"/>
                  </a:lnTo>
                  <a:lnTo>
                    <a:pt x="6927" y="925"/>
                  </a:lnTo>
                  <a:lnTo>
                    <a:pt x="5409" y="2443"/>
                  </a:lnTo>
                  <a:cubicBezTo>
                    <a:pt x="5313" y="2539"/>
                    <a:pt x="5196" y="2587"/>
                    <a:pt x="5078" y="2587"/>
                  </a:cubicBezTo>
                  <a:cubicBezTo>
                    <a:pt x="4960" y="2587"/>
                    <a:pt x="4842" y="2539"/>
                    <a:pt x="4746" y="2443"/>
                  </a:cubicBezTo>
                  <a:lnTo>
                    <a:pt x="2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32"/>
          <p:cNvSpPr txBox="1"/>
          <p:nvPr/>
        </p:nvSpPr>
        <p:spPr>
          <a:xfrm>
            <a:off x="833325" y="4563150"/>
            <a:ext cx="34095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Write your message</a:t>
            </a:r>
            <a:endParaRPr sz="1700" b="1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48" name="Google Shape;508;p36">
            <a:extLst>
              <a:ext uri="{FF2B5EF4-FFF2-40B4-BE49-F238E27FC236}">
                <a16:creationId xmlns:a16="http://schemas.microsoft.com/office/drawing/2014/main" id="{0CE9C6D9-EBC0-4EA6-9BAC-B2DF3FD30FE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7240" r="16039"/>
          <a:stretch/>
        </p:blipFill>
        <p:spPr>
          <a:xfrm>
            <a:off x="833325" y="1316715"/>
            <a:ext cx="2768100" cy="2768100"/>
          </a:xfrm>
          <a:prstGeom prst="ellipse">
            <a:avLst/>
          </a:prstGeom>
          <a:noFill/>
          <a:ln w="1143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1"/>
          <p:cNvSpPr/>
          <p:nvPr/>
        </p:nvSpPr>
        <p:spPr>
          <a:xfrm flipH="1">
            <a:off x="4577228" y="1211827"/>
            <a:ext cx="3164513" cy="629907"/>
          </a:xfrm>
          <a:custGeom>
            <a:avLst/>
            <a:gdLst/>
            <a:ahLst/>
            <a:cxnLst/>
            <a:rect l="l" t="t" r="r" b="b"/>
            <a:pathLst>
              <a:path w="66436" h="13225" extrusionOk="0">
                <a:moveTo>
                  <a:pt x="210" y="0"/>
                </a:moveTo>
                <a:cubicBezTo>
                  <a:pt x="123" y="0"/>
                  <a:pt x="54" y="52"/>
                  <a:pt x="19" y="140"/>
                </a:cubicBezTo>
                <a:cubicBezTo>
                  <a:pt x="1" y="210"/>
                  <a:pt x="35" y="296"/>
                  <a:pt x="105" y="331"/>
                </a:cubicBezTo>
                <a:lnTo>
                  <a:pt x="4659" y="3245"/>
                </a:lnTo>
                <a:lnTo>
                  <a:pt x="4659" y="10782"/>
                </a:lnTo>
                <a:cubicBezTo>
                  <a:pt x="4659" y="12125"/>
                  <a:pt x="5758" y="13225"/>
                  <a:pt x="7102" y="13225"/>
                </a:cubicBezTo>
                <a:lnTo>
                  <a:pt x="63993" y="13225"/>
                </a:lnTo>
                <a:cubicBezTo>
                  <a:pt x="65337" y="13225"/>
                  <a:pt x="66436" y="12125"/>
                  <a:pt x="66436" y="10782"/>
                </a:cubicBezTo>
                <a:lnTo>
                  <a:pt x="66436" y="2443"/>
                </a:lnTo>
                <a:cubicBezTo>
                  <a:pt x="66436" y="1099"/>
                  <a:pt x="65337" y="0"/>
                  <a:pt x="6399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1"/>
          <p:cNvSpPr/>
          <p:nvPr/>
        </p:nvSpPr>
        <p:spPr>
          <a:xfrm flipH="1">
            <a:off x="4577228" y="3000420"/>
            <a:ext cx="3164513" cy="629907"/>
          </a:xfrm>
          <a:custGeom>
            <a:avLst/>
            <a:gdLst/>
            <a:ahLst/>
            <a:cxnLst/>
            <a:rect l="l" t="t" r="r" b="b"/>
            <a:pathLst>
              <a:path w="66436" h="13225" extrusionOk="0">
                <a:moveTo>
                  <a:pt x="210" y="0"/>
                </a:moveTo>
                <a:cubicBezTo>
                  <a:pt x="123" y="0"/>
                  <a:pt x="54" y="52"/>
                  <a:pt x="19" y="140"/>
                </a:cubicBezTo>
                <a:cubicBezTo>
                  <a:pt x="1" y="210"/>
                  <a:pt x="35" y="296"/>
                  <a:pt x="105" y="331"/>
                </a:cubicBezTo>
                <a:lnTo>
                  <a:pt x="4659" y="3245"/>
                </a:lnTo>
                <a:lnTo>
                  <a:pt x="4659" y="10782"/>
                </a:lnTo>
                <a:cubicBezTo>
                  <a:pt x="4659" y="12125"/>
                  <a:pt x="5758" y="13225"/>
                  <a:pt x="7102" y="13225"/>
                </a:cubicBezTo>
                <a:lnTo>
                  <a:pt x="63993" y="13225"/>
                </a:lnTo>
                <a:cubicBezTo>
                  <a:pt x="65337" y="13225"/>
                  <a:pt x="66436" y="12125"/>
                  <a:pt x="66436" y="10782"/>
                </a:cubicBezTo>
                <a:lnTo>
                  <a:pt x="66436" y="2443"/>
                </a:lnTo>
                <a:cubicBezTo>
                  <a:pt x="66436" y="1099"/>
                  <a:pt x="65337" y="0"/>
                  <a:pt x="6399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1"/>
          <p:cNvSpPr/>
          <p:nvPr/>
        </p:nvSpPr>
        <p:spPr>
          <a:xfrm>
            <a:off x="1341953" y="1211827"/>
            <a:ext cx="3164513" cy="629907"/>
          </a:xfrm>
          <a:custGeom>
            <a:avLst/>
            <a:gdLst/>
            <a:ahLst/>
            <a:cxnLst/>
            <a:rect l="l" t="t" r="r" b="b"/>
            <a:pathLst>
              <a:path w="66436" h="13225" extrusionOk="0">
                <a:moveTo>
                  <a:pt x="210" y="0"/>
                </a:moveTo>
                <a:cubicBezTo>
                  <a:pt x="123" y="0"/>
                  <a:pt x="54" y="52"/>
                  <a:pt x="19" y="140"/>
                </a:cubicBezTo>
                <a:cubicBezTo>
                  <a:pt x="1" y="210"/>
                  <a:pt x="35" y="296"/>
                  <a:pt x="105" y="331"/>
                </a:cubicBezTo>
                <a:lnTo>
                  <a:pt x="4659" y="3245"/>
                </a:lnTo>
                <a:lnTo>
                  <a:pt x="4659" y="10782"/>
                </a:lnTo>
                <a:cubicBezTo>
                  <a:pt x="4659" y="12125"/>
                  <a:pt x="5758" y="13225"/>
                  <a:pt x="7102" y="13225"/>
                </a:cubicBezTo>
                <a:lnTo>
                  <a:pt x="63993" y="13225"/>
                </a:lnTo>
                <a:cubicBezTo>
                  <a:pt x="65337" y="13225"/>
                  <a:pt x="66436" y="12125"/>
                  <a:pt x="66436" y="10782"/>
                </a:cubicBezTo>
                <a:lnTo>
                  <a:pt x="66436" y="2443"/>
                </a:lnTo>
                <a:cubicBezTo>
                  <a:pt x="66436" y="1099"/>
                  <a:pt x="65337" y="0"/>
                  <a:pt x="6399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1"/>
          <p:cNvSpPr txBox="1">
            <a:spLocks noGrp="1"/>
          </p:cNvSpPr>
          <p:nvPr>
            <p:ph type="subTitle" idx="1"/>
          </p:nvPr>
        </p:nvSpPr>
        <p:spPr>
          <a:xfrm>
            <a:off x="1499044" y="1852408"/>
            <a:ext cx="3072956" cy="7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estafadores a menudo utilizan Facebook para difundir estafas, que pueden presentarse en forma de cupones de descuento, ofertas y posibles beneficios al comprar un producto o registrarse en un sitio.</a:t>
            </a:r>
            <a:endParaRPr sz="1100" dirty="0"/>
          </a:p>
        </p:txBody>
      </p:sp>
      <p:sp>
        <p:nvSpPr>
          <p:cNvPr id="286" name="Google Shape;286;p31"/>
          <p:cNvSpPr txBox="1">
            <a:spLocks noGrp="1"/>
          </p:cNvSpPr>
          <p:nvPr>
            <p:ph type="title"/>
          </p:nvPr>
        </p:nvSpPr>
        <p:spPr>
          <a:xfrm>
            <a:off x="1077590" y="414131"/>
            <a:ext cx="734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400" dirty="0">
                <a:solidFill>
                  <a:schemeClr val="lt1"/>
                </a:solidFill>
              </a:rPr>
              <a:t>Principales riesgos del mal uso de Facebook.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287" name="Google Shape;287;p31"/>
          <p:cNvSpPr/>
          <p:nvPr/>
        </p:nvSpPr>
        <p:spPr>
          <a:xfrm rot="-2700000">
            <a:off x="761762" y="591157"/>
            <a:ext cx="207049" cy="203877"/>
          </a:xfrm>
          <a:custGeom>
            <a:avLst/>
            <a:gdLst/>
            <a:ahLst/>
            <a:cxnLst/>
            <a:rect l="l" t="t" r="r" b="b"/>
            <a:pathLst>
              <a:path w="6985" h="6878" extrusionOk="0">
                <a:moveTo>
                  <a:pt x="492" y="0"/>
                </a:moveTo>
                <a:cubicBezTo>
                  <a:pt x="219" y="0"/>
                  <a:pt x="0" y="235"/>
                  <a:pt x="85" y="545"/>
                </a:cubicBezTo>
                <a:lnTo>
                  <a:pt x="1503" y="5712"/>
                </a:lnTo>
                <a:cubicBezTo>
                  <a:pt x="1559" y="5882"/>
                  <a:pt x="1707" y="5984"/>
                  <a:pt x="1856" y="5984"/>
                </a:cubicBezTo>
                <a:cubicBezTo>
                  <a:pt x="1956" y="5984"/>
                  <a:pt x="2057" y="5939"/>
                  <a:pt x="2133" y="5838"/>
                </a:cubicBezTo>
                <a:lnTo>
                  <a:pt x="2889" y="4735"/>
                </a:lnTo>
                <a:lnTo>
                  <a:pt x="3739" y="5712"/>
                </a:lnTo>
                <a:lnTo>
                  <a:pt x="4622" y="6594"/>
                </a:lnTo>
                <a:cubicBezTo>
                  <a:pt x="4811" y="6783"/>
                  <a:pt x="5086" y="6878"/>
                  <a:pt x="5362" y="6878"/>
                </a:cubicBezTo>
                <a:cubicBezTo>
                  <a:pt x="5638" y="6878"/>
                  <a:pt x="5913" y="6783"/>
                  <a:pt x="6102" y="6594"/>
                </a:cubicBezTo>
                <a:lnTo>
                  <a:pt x="6575" y="6122"/>
                </a:lnTo>
                <a:cubicBezTo>
                  <a:pt x="6984" y="5712"/>
                  <a:pt x="6984" y="5113"/>
                  <a:pt x="6575" y="4672"/>
                </a:cubicBezTo>
                <a:lnTo>
                  <a:pt x="4811" y="2814"/>
                </a:lnTo>
                <a:lnTo>
                  <a:pt x="5913" y="2058"/>
                </a:lnTo>
                <a:cubicBezTo>
                  <a:pt x="6134" y="1900"/>
                  <a:pt x="6102" y="1522"/>
                  <a:pt x="5787" y="1427"/>
                </a:cubicBezTo>
                <a:lnTo>
                  <a:pt x="589" y="10"/>
                </a:lnTo>
                <a:cubicBezTo>
                  <a:pt x="556" y="3"/>
                  <a:pt x="524" y="0"/>
                  <a:pt x="4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1"/>
          <p:cNvSpPr txBox="1">
            <a:spLocks noGrp="1"/>
          </p:cNvSpPr>
          <p:nvPr>
            <p:ph type="subTitle" idx="7"/>
          </p:nvPr>
        </p:nvSpPr>
        <p:spPr>
          <a:xfrm flipH="1">
            <a:off x="4714878" y="1844850"/>
            <a:ext cx="2705624" cy="7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configuración incorrecta de la seguridad y privacidad en Facebook puede comprometer seriamente la seguridad del usuario</a:t>
            </a:r>
            <a:endParaRPr sz="1100" dirty="0"/>
          </a:p>
        </p:txBody>
      </p:sp>
      <p:sp>
        <p:nvSpPr>
          <p:cNvPr id="289" name="Google Shape;289;p31"/>
          <p:cNvSpPr txBox="1">
            <a:spLocks noGrp="1"/>
          </p:cNvSpPr>
          <p:nvPr>
            <p:ph type="subTitle" idx="8"/>
          </p:nvPr>
        </p:nvSpPr>
        <p:spPr>
          <a:xfrm flipH="1">
            <a:off x="4422359" y="1130573"/>
            <a:ext cx="29298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VE" dirty="0"/>
              <a:t>Mala configuración de privacidad y seguridad</a:t>
            </a:r>
            <a:endParaRPr dirty="0"/>
          </a:p>
        </p:txBody>
      </p:sp>
      <p:sp>
        <p:nvSpPr>
          <p:cNvPr id="290" name="Google Shape;290;p31"/>
          <p:cNvSpPr txBox="1">
            <a:spLocks noGrp="1"/>
          </p:cNvSpPr>
          <p:nvPr>
            <p:ph type="subTitle" idx="2"/>
          </p:nvPr>
        </p:nvSpPr>
        <p:spPr>
          <a:xfrm>
            <a:off x="1707736" y="1281450"/>
            <a:ext cx="29298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dirty="0"/>
              <a:t>Scams o estafas</a:t>
            </a:r>
            <a:endParaRPr dirty="0"/>
          </a:p>
        </p:txBody>
      </p:sp>
      <p:sp>
        <p:nvSpPr>
          <p:cNvPr id="291" name="Google Shape;291;p31"/>
          <p:cNvSpPr txBox="1">
            <a:spLocks noGrp="1"/>
          </p:cNvSpPr>
          <p:nvPr>
            <p:ph type="subTitle" idx="13"/>
          </p:nvPr>
        </p:nvSpPr>
        <p:spPr>
          <a:xfrm flipH="1">
            <a:off x="4556807" y="3630327"/>
            <a:ext cx="2970166" cy="7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/>
            <a:r>
              <a:rPr lang="es-V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Pueden suplantar la identidad de Facebook y enviar mensajes o correos electrónicos que parecen legítimos, pero que en realidad son intentos de obtener tus credenciales de acceso.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292" name="Google Shape;292;p31"/>
          <p:cNvSpPr txBox="1">
            <a:spLocks noGrp="1"/>
          </p:cNvSpPr>
          <p:nvPr>
            <p:ph type="title" idx="3"/>
          </p:nvPr>
        </p:nvSpPr>
        <p:spPr>
          <a:xfrm>
            <a:off x="567590" y="1270776"/>
            <a:ext cx="12267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93" name="Google Shape;293;p31"/>
          <p:cNvSpPr txBox="1">
            <a:spLocks noGrp="1"/>
          </p:cNvSpPr>
          <p:nvPr>
            <p:ph type="title" idx="9"/>
          </p:nvPr>
        </p:nvSpPr>
        <p:spPr>
          <a:xfrm flipH="1">
            <a:off x="7197290" y="1270776"/>
            <a:ext cx="12267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94" name="Google Shape;294;p31"/>
          <p:cNvSpPr/>
          <p:nvPr/>
        </p:nvSpPr>
        <p:spPr>
          <a:xfrm>
            <a:off x="1341953" y="3000420"/>
            <a:ext cx="3164513" cy="629907"/>
          </a:xfrm>
          <a:custGeom>
            <a:avLst/>
            <a:gdLst/>
            <a:ahLst/>
            <a:cxnLst/>
            <a:rect l="l" t="t" r="r" b="b"/>
            <a:pathLst>
              <a:path w="66436" h="13225" extrusionOk="0">
                <a:moveTo>
                  <a:pt x="210" y="0"/>
                </a:moveTo>
                <a:cubicBezTo>
                  <a:pt x="123" y="0"/>
                  <a:pt x="54" y="52"/>
                  <a:pt x="19" y="140"/>
                </a:cubicBezTo>
                <a:cubicBezTo>
                  <a:pt x="1" y="210"/>
                  <a:pt x="35" y="296"/>
                  <a:pt x="105" y="331"/>
                </a:cubicBezTo>
                <a:lnTo>
                  <a:pt x="4659" y="3245"/>
                </a:lnTo>
                <a:lnTo>
                  <a:pt x="4659" y="10782"/>
                </a:lnTo>
                <a:cubicBezTo>
                  <a:pt x="4659" y="12125"/>
                  <a:pt x="5758" y="13225"/>
                  <a:pt x="7102" y="13225"/>
                </a:cubicBezTo>
                <a:lnTo>
                  <a:pt x="63993" y="13225"/>
                </a:lnTo>
                <a:cubicBezTo>
                  <a:pt x="65337" y="13225"/>
                  <a:pt x="66436" y="12125"/>
                  <a:pt x="66436" y="10782"/>
                </a:cubicBezTo>
                <a:lnTo>
                  <a:pt x="66436" y="2443"/>
                </a:lnTo>
                <a:cubicBezTo>
                  <a:pt x="66436" y="1099"/>
                  <a:pt x="65337" y="0"/>
                  <a:pt x="6399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1"/>
          <p:cNvSpPr txBox="1">
            <a:spLocks noGrp="1"/>
          </p:cNvSpPr>
          <p:nvPr>
            <p:ph type="subTitle" idx="4"/>
          </p:nvPr>
        </p:nvSpPr>
        <p:spPr>
          <a:xfrm>
            <a:off x="1520351" y="3630327"/>
            <a:ext cx="3021496" cy="7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vincular una aplicación, estamos dando permisos para acceder a nuestra información, lo que podría dar a un tercero cierto control sobre la información que compartimos.</a:t>
            </a:r>
            <a:endParaRPr sz="1100" dirty="0"/>
          </a:p>
        </p:txBody>
      </p:sp>
      <p:sp>
        <p:nvSpPr>
          <p:cNvPr id="296" name="Google Shape;296;p31"/>
          <p:cNvSpPr txBox="1">
            <a:spLocks noGrp="1"/>
          </p:cNvSpPr>
          <p:nvPr>
            <p:ph type="subTitle" idx="5"/>
          </p:nvPr>
        </p:nvSpPr>
        <p:spPr>
          <a:xfrm>
            <a:off x="1616040" y="3072696"/>
            <a:ext cx="29298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dirty="0"/>
              <a:t>Aplicaciones de terceros</a:t>
            </a:r>
            <a:endParaRPr dirty="0"/>
          </a:p>
        </p:txBody>
      </p:sp>
      <p:sp>
        <p:nvSpPr>
          <p:cNvPr id="297" name="Google Shape;297;p31"/>
          <p:cNvSpPr txBox="1">
            <a:spLocks noGrp="1"/>
          </p:cNvSpPr>
          <p:nvPr>
            <p:ph type="title" idx="6"/>
          </p:nvPr>
        </p:nvSpPr>
        <p:spPr>
          <a:xfrm>
            <a:off x="567590" y="2828601"/>
            <a:ext cx="12267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98" name="Google Shape;298;p31"/>
          <p:cNvSpPr txBox="1">
            <a:spLocks noGrp="1"/>
          </p:cNvSpPr>
          <p:nvPr>
            <p:ph type="subTitle" idx="14"/>
          </p:nvPr>
        </p:nvSpPr>
        <p:spPr>
          <a:xfrm flipH="1">
            <a:off x="4505477" y="3072696"/>
            <a:ext cx="3021496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dirty="0"/>
              <a:t>Suplantación de identidad</a:t>
            </a:r>
            <a:endParaRPr dirty="0"/>
          </a:p>
        </p:txBody>
      </p:sp>
      <p:sp>
        <p:nvSpPr>
          <p:cNvPr id="299" name="Google Shape;299;p31"/>
          <p:cNvSpPr txBox="1">
            <a:spLocks noGrp="1"/>
          </p:cNvSpPr>
          <p:nvPr>
            <p:ph type="title" idx="15"/>
          </p:nvPr>
        </p:nvSpPr>
        <p:spPr>
          <a:xfrm flipH="1">
            <a:off x="7197290" y="2828601"/>
            <a:ext cx="12267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300" name="Google Shape;300;p31"/>
          <p:cNvGrpSpPr/>
          <p:nvPr/>
        </p:nvGrpSpPr>
        <p:grpSpPr>
          <a:xfrm>
            <a:off x="7526973" y="530839"/>
            <a:ext cx="897018" cy="324596"/>
            <a:chOff x="7526973" y="530839"/>
            <a:chExt cx="897018" cy="324596"/>
          </a:xfrm>
        </p:grpSpPr>
        <p:grpSp>
          <p:nvGrpSpPr>
            <p:cNvPr id="301" name="Google Shape;301;p31"/>
            <p:cNvGrpSpPr/>
            <p:nvPr/>
          </p:nvGrpSpPr>
          <p:grpSpPr>
            <a:xfrm>
              <a:off x="7526973" y="530839"/>
              <a:ext cx="332201" cy="324420"/>
              <a:chOff x="3380213" y="4209475"/>
              <a:chExt cx="403450" cy="394000"/>
            </a:xfrm>
          </p:grpSpPr>
          <p:sp>
            <p:nvSpPr>
              <p:cNvPr id="302" name="Google Shape;302;p31"/>
              <p:cNvSpPr/>
              <p:nvPr/>
            </p:nvSpPr>
            <p:spPr>
              <a:xfrm>
                <a:off x="3380213" y="4266625"/>
                <a:ext cx="338900" cy="336850"/>
              </a:xfrm>
              <a:custGeom>
                <a:avLst/>
                <a:gdLst/>
                <a:ahLst/>
                <a:cxnLst/>
                <a:rect l="l" t="t" r="r" b="b"/>
                <a:pathLst>
                  <a:path w="13556" h="13474" extrusionOk="0">
                    <a:moveTo>
                      <a:pt x="3399" y="0"/>
                    </a:moveTo>
                    <a:cubicBezTo>
                      <a:pt x="3221" y="0"/>
                      <a:pt x="3041" y="51"/>
                      <a:pt x="2878" y="157"/>
                    </a:cubicBezTo>
                    <a:lnTo>
                      <a:pt x="1431" y="1134"/>
                    </a:lnTo>
                    <a:cubicBezTo>
                      <a:pt x="0" y="2093"/>
                      <a:pt x="245" y="4082"/>
                      <a:pt x="889" y="5687"/>
                    </a:cubicBezTo>
                    <a:cubicBezTo>
                      <a:pt x="2024" y="8479"/>
                      <a:pt x="4850" y="11497"/>
                      <a:pt x="7589" y="12805"/>
                    </a:cubicBezTo>
                    <a:cubicBezTo>
                      <a:pt x="8384" y="13190"/>
                      <a:pt x="9290" y="13473"/>
                      <a:pt x="10124" y="13473"/>
                    </a:cubicBezTo>
                    <a:cubicBezTo>
                      <a:pt x="10919" y="13473"/>
                      <a:pt x="11649" y="13216"/>
                      <a:pt x="12160" y="12544"/>
                    </a:cubicBezTo>
                    <a:lnTo>
                      <a:pt x="13225" y="11149"/>
                    </a:lnTo>
                    <a:cubicBezTo>
                      <a:pt x="13555" y="10730"/>
                      <a:pt x="13451" y="10137"/>
                      <a:pt x="13015" y="9823"/>
                    </a:cubicBezTo>
                    <a:lnTo>
                      <a:pt x="10276" y="7973"/>
                    </a:lnTo>
                    <a:cubicBezTo>
                      <a:pt x="10119" y="7871"/>
                      <a:pt x="9941" y="7822"/>
                      <a:pt x="9765" y="7822"/>
                    </a:cubicBezTo>
                    <a:cubicBezTo>
                      <a:pt x="9490" y="7822"/>
                      <a:pt x="9218" y="7942"/>
                      <a:pt x="9038" y="8165"/>
                    </a:cubicBezTo>
                    <a:lnTo>
                      <a:pt x="8356" y="9055"/>
                    </a:lnTo>
                    <a:cubicBezTo>
                      <a:pt x="8208" y="9249"/>
                      <a:pt x="7977" y="9353"/>
                      <a:pt x="7742" y="9353"/>
                    </a:cubicBezTo>
                    <a:cubicBezTo>
                      <a:pt x="7619" y="9353"/>
                      <a:pt x="7494" y="9325"/>
                      <a:pt x="7379" y="9264"/>
                    </a:cubicBezTo>
                    <a:cubicBezTo>
                      <a:pt x="6193" y="8618"/>
                      <a:pt x="4990" y="7345"/>
                      <a:pt x="4414" y="6106"/>
                    </a:cubicBezTo>
                    <a:cubicBezTo>
                      <a:pt x="4257" y="5757"/>
                      <a:pt x="4379" y="5356"/>
                      <a:pt x="4693" y="5147"/>
                    </a:cubicBezTo>
                    <a:lnTo>
                      <a:pt x="5600" y="4519"/>
                    </a:lnTo>
                    <a:cubicBezTo>
                      <a:pt x="6002" y="4257"/>
                      <a:pt x="6123" y="3716"/>
                      <a:pt x="5879" y="3298"/>
                    </a:cubicBezTo>
                    <a:lnTo>
                      <a:pt x="4204" y="453"/>
                    </a:lnTo>
                    <a:cubicBezTo>
                      <a:pt x="4025" y="162"/>
                      <a:pt x="3717" y="0"/>
                      <a:pt x="3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1"/>
              <p:cNvSpPr/>
              <p:nvPr/>
            </p:nvSpPr>
            <p:spPr>
              <a:xfrm>
                <a:off x="3537238" y="4209475"/>
                <a:ext cx="246425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9857" h="9234" extrusionOk="0">
                    <a:moveTo>
                      <a:pt x="7048" y="2339"/>
                    </a:moveTo>
                    <a:cubicBezTo>
                      <a:pt x="7309" y="2339"/>
                      <a:pt x="7519" y="2548"/>
                      <a:pt x="7519" y="2809"/>
                    </a:cubicBezTo>
                    <a:cubicBezTo>
                      <a:pt x="7519" y="3053"/>
                      <a:pt x="7309" y="3263"/>
                      <a:pt x="7048" y="3263"/>
                    </a:cubicBezTo>
                    <a:lnTo>
                      <a:pt x="2896" y="3263"/>
                    </a:lnTo>
                    <a:cubicBezTo>
                      <a:pt x="2634" y="3263"/>
                      <a:pt x="2424" y="3053"/>
                      <a:pt x="2424" y="2809"/>
                    </a:cubicBezTo>
                    <a:cubicBezTo>
                      <a:pt x="2424" y="2548"/>
                      <a:pt x="2634" y="2339"/>
                      <a:pt x="2896" y="2339"/>
                    </a:cubicBezTo>
                    <a:close/>
                    <a:moveTo>
                      <a:pt x="5669" y="4188"/>
                    </a:moveTo>
                    <a:cubicBezTo>
                      <a:pt x="5914" y="4188"/>
                      <a:pt x="6123" y="4397"/>
                      <a:pt x="6123" y="4642"/>
                    </a:cubicBezTo>
                    <a:cubicBezTo>
                      <a:pt x="6123" y="4903"/>
                      <a:pt x="5914" y="5112"/>
                      <a:pt x="5669" y="5112"/>
                    </a:cubicBezTo>
                    <a:lnTo>
                      <a:pt x="2896" y="5112"/>
                    </a:lnTo>
                    <a:cubicBezTo>
                      <a:pt x="2634" y="5112"/>
                      <a:pt x="2424" y="4903"/>
                      <a:pt x="2424" y="4642"/>
                    </a:cubicBezTo>
                    <a:cubicBezTo>
                      <a:pt x="2424" y="4397"/>
                      <a:pt x="2634" y="4188"/>
                      <a:pt x="2896" y="4188"/>
                    </a:cubicBezTo>
                    <a:close/>
                    <a:moveTo>
                      <a:pt x="3699" y="1"/>
                    </a:moveTo>
                    <a:cubicBezTo>
                      <a:pt x="1657" y="1"/>
                      <a:pt x="0" y="1658"/>
                      <a:pt x="0" y="3700"/>
                    </a:cubicBezTo>
                    <a:cubicBezTo>
                      <a:pt x="0" y="5723"/>
                      <a:pt x="1640" y="7380"/>
                      <a:pt x="3664" y="7380"/>
                    </a:cubicBezTo>
                    <a:lnTo>
                      <a:pt x="3664" y="8776"/>
                    </a:lnTo>
                    <a:cubicBezTo>
                      <a:pt x="3664" y="9055"/>
                      <a:pt x="3888" y="9234"/>
                      <a:pt x="4126" y="9234"/>
                    </a:cubicBezTo>
                    <a:cubicBezTo>
                      <a:pt x="4245" y="9234"/>
                      <a:pt x="4367" y="9189"/>
                      <a:pt x="4466" y="9090"/>
                    </a:cubicBezTo>
                    <a:lnTo>
                      <a:pt x="6141" y="7380"/>
                    </a:lnTo>
                    <a:lnTo>
                      <a:pt x="6158" y="7380"/>
                    </a:lnTo>
                    <a:cubicBezTo>
                      <a:pt x="8200" y="7380"/>
                      <a:pt x="9856" y="5740"/>
                      <a:pt x="9856" y="3700"/>
                    </a:cubicBezTo>
                    <a:cubicBezTo>
                      <a:pt x="9856" y="1658"/>
                      <a:pt x="8200" y="1"/>
                      <a:pt x="61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4" name="Google Shape;304;p31"/>
            <p:cNvGrpSpPr/>
            <p:nvPr/>
          </p:nvGrpSpPr>
          <p:grpSpPr>
            <a:xfrm>
              <a:off x="8054864" y="531011"/>
              <a:ext cx="369126" cy="324424"/>
              <a:chOff x="4467200" y="877100"/>
              <a:chExt cx="481825" cy="423475"/>
            </a:xfrm>
          </p:grpSpPr>
          <p:sp>
            <p:nvSpPr>
              <p:cNvPr id="305" name="Google Shape;305;p31"/>
              <p:cNvSpPr/>
              <p:nvPr/>
            </p:nvSpPr>
            <p:spPr>
              <a:xfrm>
                <a:off x="4467200" y="1018225"/>
                <a:ext cx="481825" cy="282350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1294" extrusionOk="0">
                    <a:moveTo>
                      <a:pt x="10723" y="2257"/>
                    </a:moveTo>
                    <a:cubicBezTo>
                      <a:pt x="11013" y="2257"/>
                      <a:pt x="11292" y="2483"/>
                      <a:pt x="11292" y="2823"/>
                    </a:cubicBezTo>
                    <a:cubicBezTo>
                      <a:pt x="11292" y="3136"/>
                      <a:pt x="11039" y="3389"/>
                      <a:pt x="10729" y="3389"/>
                    </a:cubicBezTo>
                    <a:cubicBezTo>
                      <a:pt x="10223" y="3389"/>
                      <a:pt x="9973" y="2781"/>
                      <a:pt x="10329" y="2423"/>
                    </a:cubicBezTo>
                    <a:cubicBezTo>
                      <a:pt x="10443" y="2308"/>
                      <a:pt x="10585" y="2257"/>
                      <a:pt x="10723" y="2257"/>
                    </a:cubicBezTo>
                    <a:close/>
                    <a:moveTo>
                      <a:pt x="14755" y="3389"/>
                    </a:moveTo>
                    <a:lnTo>
                      <a:pt x="14755" y="7906"/>
                    </a:lnTo>
                    <a:lnTo>
                      <a:pt x="13551" y="7906"/>
                    </a:lnTo>
                    <a:lnTo>
                      <a:pt x="13551" y="3389"/>
                    </a:lnTo>
                    <a:close/>
                    <a:moveTo>
                      <a:pt x="5083" y="2822"/>
                    </a:moveTo>
                    <a:cubicBezTo>
                      <a:pt x="5189" y="2822"/>
                      <a:pt x="5297" y="2853"/>
                      <a:pt x="5396" y="2920"/>
                    </a:cubicBezTo>
                    <a:lnTo>
                      <a:pt x="8784" y="5178"/>
                    </a:lnTo>
                    <a:cubicBezTo>
                      <a:pt x="9118" y="5401"/>
                      <a:pt x="9118" y="5892"/>
                      <a:pt x="8784" y="6117"/>
                    </a:cubicBezTo>
                    <a:lnTo>
                      <a:pt x="5396" y="8376"/>
                    </a:lnTo>
                    <a:cubicBezTo>
                      <a:pt x="5297" y="8442"/>
                      <a:pt x="5189" y="8472"/>
                      <a:pt x="5084" y="8472"/>
                    </a:cubicBezTo>
                    <a:cubicBezTo>
                      <a:pt x="4790" y="8472"/>
                      <a:pt x="4517" y="8239"/>
                      <a:pt x="4517" y="7906"/>
                    </a:cubicBezTo>
                    <a:lnTo>
                      <a:pt x="4517" y="3389"/>
                    </a:lnTo>
                    <a:cubicBezTo>
                      <a:pt x="4517" y="3057"/>
                      <a:pt x="4789" y="2822"/>
                      <a:pt x="5083" y="2822"/>
                    </a:cubicBezTo>
                    <a:close/>
                    <a:moveTo>
                      <a:pt x="18711" y="1"/>
                    </a:moveTo>
                    <a:cubicBezTo>
                      <a:pt x="18601" y="1"/>
                      <a:pt x="18491" y="33"/>
                      <a:pt x="18396" y="95"/>
                    </a:cubicBezTo>
                    <a:lnTo>
                      <a:pt x="15150" y="2260"/>
                    </a:lnTo>
                    <a:lnTo>
                      <a:pt x="13551" y="2260"/>
                    </a:lnTo>
                    <a:lnTo>
                      <a:pt x="13551" y="1694"/>
                    </a:lnTo>
                    <a:cubicBezTo>
                      <a:pt x="13548" y="926"/>
                      <a:pt x="13027" y="255"/>
                      <a:pt x="12283" y="62"/>
                    </a:cubicBezTo>
                    <a:cubicBezTo>
                      <a:pt x="11527" y="774"/>
                      <a:pt x="10560" y="1128"/>
                      <a:pt x="9594" y="1128"/>
                    </a:cubicBezTo>
                    <a:cubicBezTo>
                      <a:pt x="8599" y="1128"/>
                      <a:pt x="7604" y="752"/>
                      <a:pt x="6842" y="2"/>
                    </a:cubicBezTo>
                    <a:lnTo>
                      <a:pt x="6712" y="2"/>
                    </a:lnTo>
                    <a:cubicBezTo>
                      <a:pt x="5950" y="753"/>
                      <a:pt x="4955" y="1131"/>
                      <a:pt x="3959" y="1131"/>
                    </a:cubicBezTo>
                    <a:cubicBezTo>
                      <a:pt x="2993" y="1131"/>
                      <a:pt x="2026" y="775"/>
                      <a:pt x="1271" y="62"/>
                    </a:cubicBezTo>
                    <a:cubicBezTo>
                      <a:pt x="524" y="255"/>
                      <a:pt x="3" y="923"/>
                      <a:pt x="0" y="1694"/>
                    </a:cubicBezTo>
                    <a:lnTo>
                      <a:pt x="0" y="9598"/>
                    </a:lnTo>
                    <a:cubicBezTo>
                      <a:pt x="0" y="10535"/>
                      <a:pt x="759" y="11291"/>
                      <a:pt x="1696" y="11294"/>
                    </a:cubicBezTo>
                    <a:lnTo>
                      <a:pt x="11859" y="11294"/>
                    </a:lnTo>
                    <a:cubicBezTo>
                      <a:pt x="12792" y="11294"/>
                      <a:pt x="13551" y="10535"/>
                      <a:pt x="13551" y="9598"/>
                    </a:cubicBezTo>
                    <a:lnTo>
                      <a:pt x="13551" y="9035"/>
                    </a:lnTo>
                    <a:lnTo>
                      <a:pt x="15150" y="9035"/>
                    </a:lnTo>
                    <a:lnTo>
                      <a:pt x="18396" y="11197"/>
                    </a:lnTo>
                    <a:cubicBezTo>
                      <a:pt x="18494" y="11263"/>
                      <a:pt x="18602" y="11293"/>
                      <a:pt x="18707" y="11293"/>
                    </a:cubicBezTo>
                    <a:cubicBezTo>
                      <a:pt x="19000" y="11293"/>
                      <a:pt x="19272" y="11060"/>
                      <a:pt x="19272" y="10728"/>
                    </a:cubicBezTo>
                    <a:lnTo>
                      <a:pt x="19272" y="565"/>
                    </a:lnTo>
                    <a:cubicBezTo>
                      <a:pt x="19272" y="357"/>
                      <a:pt x="19158" y="164"/>
                      <a:pt x="18977" y="68"/>
                    </a:cubicBezTo>
                    <a:cubicBezTo>
                      <a:pt x="18894" y="23"/>
                      <a:pt x="18802" y="1"/>
                      <a:pt x="187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06" name="Google Shape;306;p31"/>
              <p:cNvSpPr/>
              <p:nvPr/>
            </p:nvSpPr>
            <p:spPr>
              <a:xfrm>
                <a:off x="4608425" y="1129300"/>
                <a:ext cx="45125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2407" extrusionOk="0">
                    <a:moveTo>
                      <a:pt x="0" y="0"/>
                    </a:moveTo>
                    <a:lnTo>
                      <a:pt x="0" y="2406"/>
                    </a:lnTo>
                    <a:lnTo>
                      <a:pt x="1804" y="12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07" name="Google Shape;307;p31"/>
              <p:cNvSpPr/>
              <p:nvPr/>
            </p:nvSpPr>
            <p:spPr>
              <a:xfrm>
                <a:off x="4495500" y="877100"/>
                <a:ext cx="141175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5647" extrusionOk="0">
                    <a:moveTo>
                      <a:pt x="2822" y="1"/>
                    </a:moveTo>
                    <a:cubicBezTo>
                      <a:pt x="1262" y="1"/>
                      <a:pt x="0" y="1262"/>
                      <a:pt x="0" y="2822"/>
                    </a:cubicBezTo>
                    <a:cubicBezTo>
                      <a:pt x="0" y="4382"/>
                      <a:pt x="1262" y="5647"/>
                      <a:pt x="2822" y="5647"/>
                    </a:cubicBezTo>
                    <a:cubicBezTo>
                      <a:pt x="4382" y="5647"/>
                      <a:pt x="5647" y="4382"/>
                      <a:pt x="5647" y="2822"/>
                    </a:cubicBezTo>
                    <a:cubicBezTo>
                      <a:pt x="5647" y="1262"/>
                      <a:pt x="4382" y="1"/>
                      <a:pt x="28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08" name="Google Shape;308;p31"/>
              <p:cNvSpPr/>
              <p:nvPr/>
            </p:nvSpPr>
            <p:spPr>
              <a:xfrm>
                <a:off x="4636650" y="877100"/>
                <a:ext cx="141175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5647" extrusionOk="0">
                    <a:moveTo>
                      <a:pt x="2822" y="1"/>
                    </a:moveTo>
                    <a:cubicBezTo>
                      <a:pt x="1262" y="1"/>
                      <a:pt x="1" y="1262"/>
                      <a:pt x="1" y="2822"/>
                    </a:cubicBezTo>
                    <a:cubicBezTo>
                      <a:pt x="1" y="4382"/>
                      <a:pt x="1262" y="5647"/>
                      <a:pt x="2822" y="5647"/>
                    </a:cubicBezTo>
                    <a:cubicBezTo>
                      <a:pt x="4382" y="5647"/>
                      <a:pt x="5647" y="4382"/>
                      <a:pt x="5647" y="2822"/>
                    </a:cubicBezTo>
                    <a:cubicBezTo>
                      <a:pt x="5647" y="1262"/>
                      <a:pt x="4382" y="1"/>
                      <a:pt x="28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52"/>
          <p:cNvSpPr/>
          <p:nvPr/>
        </p:nvSpPr>
        <p:spPr>
          <a:xfrm flipH="1">
            <a:off x="5883336" y="3225850"/>
            <a:ext cx="2540679" cy="572709"/>
          </a:xfrm>
          <a:custGeom>
            <a:avLst/>
            <a:gdLst/>
            <a:ahLst/>
            <a:cxnLst/>
            <a:rect l="l" t="t" r="r" b="b"/>
            <a:pathLst>
              <a:path w="66436" h="13225" extrusionOk="0">
                <a:moveTo>
                  <a:pt x="210" y="0"/>
                </a:moveTo>
                <a:cubicBezTo>
                  <a:pt x="123" y="0"/>
                  <a:pt x="54" y="52"/>
                  <a:pt x="19" y="140"/>
                </a:cubicBezTo>
                <a:cubicBezTo>
                  <a:pt x="1" y="210"/>
                  <a:pt x="35" y="296"/>
                  <a:pt x="105" y="331"/>
                </a:cubicBezTo>
                <a:lnTo>
                  <a:pt x="4659" y="3245"/>
                </a:lnTo>
                <a:lnTo>
                  <a:pt x="4659" y="10782"/>
                </a:lnTo>
                <a:cubicBezTo>
                  <a:pt x="4659" y="12125"/>
                  <a:pt x="5758" y="13225"/>
                  <a:pt x="7102" y="13225"/>
                </a:cubicBezTo>
                <a:lnTo>
                  <a:pt x="63993" y="13225"/>
                </a:lnTo>
                <a:cubicBezTo>
                  <a:pt x="65337" y="13225"/>
                  <a:pt x="66436" y="12125"/>
                  <a:pt x="66436" y="10782"/>
                </a:cubicBezTo>
                <a:lnTo>
                  <a:pt x="66436" y="2443"/>
                </a:lnTo>
                <a:cubicBezTo>
                  <a:pt x="66436" y="1099"/>
                  <a:pt x="65337" y="0"/>
                  <a:pt x="6399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52"/>
          <p:cNvSpPr/>
          <p:nvPr/>
        </p:nvSpPr>
        <p:spPr>
          <a:xfrm flipH="1">
            <a:off x="3301675" y="3225850"/>
            <a:ext cx="2540679" cy="572709"/>
          </a:xfrm>
          <a:custGeom>
            <a:avLst/>
            <a:gdLst/>
            <a:ahLst/>
            <a:cxnLst/>
            <a:rect l="l" t="t" r="r" b="b"/>
            <a:pathLst>
              <a:path w="66436" h="13225" extrusionOk="0">
                <a:moveTo>
                  <a:pt x="210" y="0"/>
                </a:moveTo>
                <a:cubicBezTo>
                  <a:pt x="123" y="0"/>
                  <a:pt x="54" y="52"/>
                  <a:pt x="19" y="140"/>
                </a:cubicBezTo>
                <a:cubicBezTo>
                  <a:pt x="1" y="210"/>
                  <a:pt x="35" y="296"/>
                  <a:pt x="105" y="331"/>
                </a:cubicBezTo>
                <a:lnTo>
                  <a:pt x="4659" y="3245"/>
                </a:lnTo>
                <a:lnTo>
                  <a:pt x="4659" y="10782"/>
                </a:lnTo>
                <a:cubicBezTo>
                  <a:pt x="4659" y="12125"/>
                  <a:pt x="5758" y="13225"/>
                  <a:pt x="7102" y="13225"/>
                </a:cubicBezTo>
                <a:lnTo>
                  <a:pt x="63993" y="13225"/>
                </a:lnTo>
                <a:cubicBezTo>
                  <a:pt x="65337" y="13225"/>
                  <a:pt x="66436" y="12125"/>
                  <a:pt x="66436" y="10782"/>
                </a:cubicBezTo>
                <a:lnTo>
                  <a:pt x="66436" y="2443"/>
                </a:lnTo>
                <a:cubicBezTo>
                  <a:pt x="66436" y="1099"/>
                  <a:pt x="65337" y="0"/>
                  <a:pt x="6399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52"/>
          <p:cNvSpPr/>
          <p:nvPr/>
        </p:nvSpPr>
        <p:spPr>
          <a:xfrm flipH="1">
            <a:off x="720000" y="3225850"/>
            <a:ext cx="2540679" cy="572709"/>
          </a:xfrm>
          <a:custGeom>
            <a:avLst/>
            <a:gdLst/>
            <a:ahLst/>
            <a:cxnLst/>
            <a:rect l="l" t="t" r="r" b="b"/>
            <a:pathLst>
              <a:path w="66436" h="13225" extrusionOk="0">
                <a:moveTo>
                  <a:pt x="210" y="0"/>
                </a:moveTo>
                <a:cubicBezTo>
                  <a:pt x="123" y="0"/>
                  <a:pt x="54" y="52"/>
                  <a:pt x="19" y="140"/>
                </a:cubicBezTo>
                <a:cubicBezTo>
                  <a:pt x="1" y="210"/>
                  <a:pt x="35" y="296"/>
                  <a:pt x="105" y="331"/>
                </a:cubicBezTo>
                <a:lnTo>
                  <a:pt x="4659" y="3245"/>
                </a:lnTo>
                <a:lnTo>
                  <a:pt x="4659" y="10782"/>
                </a:lnTo>
                <a:cubicBezTo>
                  <a:pt x="4659" y="12125"/>
                  <a:pt x="5758" y="13225"/>
                  <a:pt x="7102" y="13225"/>
                </a:cubicBezTo>
                <a:lnTo>
                  <a:pt x="63993" y="13225"/>
                </a:lnTo>
                <a:cubicBezTo>
                  <a:pt x="65337" y="13225"/>
                  <a:pt x="66436" y="12125"/>
                  <a:pt x="66436" y="10782"/>
                </a:cubicBezTo>
                <a:lnTo>
                  <a:pt x="66436" y="2443"/>
                </a:lnTo>
                <a:cubicBezTo>
                  <a:pt x="66436" y="1099"/>
                  <a:pt x="65337" y="0"/>
                  <a:pt x="6399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52"/>
          <p:cNvSpPr/>
          <p:nvPr/>
        </p:nvSpPr>
        <p:spPr>
          <a:xfrm flipH="1">
            <a:off x="5883336" y="1548475"/>
            <a:ext cx="2540679" cy="572709"/>
          </a:xfrm>
          <a:custGeom>
            <a:avLst/>
            <a:gdLst/>
            <a:ahLst/>
            <a:cxnLst/>
            <a:rect l="l" t="t" r="r" b="b"/>
            <a:pathLst>
              <a:path w="66436" h="13225" extrusionOk="0">
                <a:moveTo>
                  <a:pt x="210" y="0"/>
                </a:moveTo>
                <a:cubicBezTo>
                  <a:pt x="123" y="0"/>
                  <a:pt x="54" y="52"/>
                  <a:pt x="19" y="140"/>
                </a:cubicBezTo>
                <a:cubicBezTo>
                  <a:pt x="1" y="210"/>
                  <a:pt x="35" y="296"/>
                  <a:pt x="105" y="331"/>
                </a:cubicBezTo>
                <a:lnTo>
                  <a:pt x="4659" y="3245"/>
                </a:lnTo>
                <a:lnTo>
                  <a:pt x="4659" y="10782"/>
                </a:lnTo>
                <a:cubicBezTo>
                  <a:pt x="4659" y="12125"/>
                  <a:pt x="5758" y="13225"/>
                  <a:pt x="7102" y="13225"/>
                </a:cubicBezTo>
                <a:lnTo>
                  <a:pt x="63993" y="13225"/>
                </a:lnTo>
                <a:cubicBezTo>
                  <a:pt x="65337" y="13225"/>
                  <a:pt x="66436" y="12125"/>
                  <a:pt x="66436" y="10782"/>
                </a:cubicBezTo>
                <a:lnTo>
                  <a:pt x="66436" y="2443"/>
                </a:lnTo>
                <a:cubicBezTo>
                  <a:pt x="66436" y="1099"/>
                  <a:pt x="65337" y="0"/>
                  <a:pt x="6399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52"/>
          <p:cNvSpPr/>
          <p:nvPr/>
        </p:nvSpPr>
        <p:spPr>
          <a:xfrm flipH="1">
            <a:off x="3301675" y="1548475"/>
            <a:ext cx="2540679" cy="572709"/>
          </a:xfrm>
          <a:custGeom>
            <a:avLst/>
            <a:gdLst/>
            <a:ahLst/>
            <a:cxnLst/>
            <a:rect l="l" t="t" r="r" b="b"/>
            <a:pathLst>
              <a:path w="66436" h="13225" extrusionOk="0">
                <a:moveTo>
                  <a:pt x="210" y="0"/>
                </a:moveTo>
                <a:cubicBezTo>
                  <a:pt x="123" y="0"/>
                  <a:pt x="54" y="52"/>
                  <a:pt x="19" y="140"/>
                </a:cubicBezTo>
                <a:cubicBezTo>
                  <a:pt x="1" y="210"/>
                  <a:pt x="35" y="296"/>
                  <a:pt x="105" y="331"/>
                </a:cubicBezTo>
                <a:lnTo>
                  <a:pt x="4659" y="3245"/>
                </a:lnTo>
                <a:lnTo>
                  <a:pt x="4659" y="10782"/>
                </a:lnTo>
                <a:cubicBezTo>
                  <a:pt x="4659" y="12125"/>
                  <a:pt x="5758" y="13225"/>
                  <a:pt x="7102" y="13225"/>
                </a:cubicBezTo>
                <a:lnTo>
                  <a:pt x="63993" y="13225"/>
                </a:lnTo>
                <a:cubicBezTo>
                  <a:pt x="65337" y="13225"/>
                  <a:pt x="66436" y="12125"/>
                  <a:pt x="66436" y="10782"/>
                </a:cubicBezTo>
                <a:lnTo>
                  <a:pt x="66436" y="2443"/>
                </a:lnTo>
                <a:cubicBezTo>
                  <a:pt x="66436" y="1099"/>
                  <a:pt x="65337" y="0"/>
                  <a:pt x="6399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52"/>
          <p:cNvSpPr/>
          <p:nvPr/>
        </p:nvSpPr>
        <p:spPr>
          <a:xfrm flipH="1">
            <a:off x="720000" y="1548475"/>
            <a:ext cx="2540679" cy="572709"/>
          </a:xfrm>
          <a:custGeom>
            <a:avLst/>
            <a:gdLst/>
            <a:ahLst/>
            <a:cxnLst/>
            <a:rect l="l" t="t" r="r" b="b"/>
            <a:pathLst>
              <a:path w="66436" h="13225" extrusionOk="0">
                <a:moveTo>
                  <a:pt x="210" y="0"/>
                </a:moveTo>
                <a:cubicBezTo>
                  <a:pt x="123" y="0"/>
                  <a:pt x="54" y="52"/>
                  <a:pt x="19" y="140"/>
                </a:cubicBezTo>
                <a:cubicBezTo>
                  <a:pt x="1" y="210"/>
                  <a:pt x="35" y="296"/>
                  <a:pt x="105" y="331"/>
                </a:cubicBezTo>
                <a:lnTo>
                  <a:pt x="4659" y="3245"/>
                </a:lnTo>
                <a:lnTo>
                  <a:pt x="4659" y="10782"/>
                </a:lnTo>
                <a:cubicBezTo>
                  <a:pt x="4659" y="12125"/>
                  <a:pt x="5758" y="13225"/>
                  <a:pt x="7102" y="13225"/>
                </a:cubicBezTo>
                <a:lnTo>
                  <a:pt x="63993" y="13225"/>
                </a:lnTo>
                <a:cubicBezTo>
                  <a:pt x="65337" y="13225"/>
                  <a:pt x="66436" y="12125"/>
                  <a:pt x="66436" y="10782"/>
                </a:cubicBezTo>
                <a:lnTo>
                  <a:pt x="66436" y="2443"/>
                </a:lnTo>
                <a:cubicBezTo>
                  <a:pt x="66436" y="1099"/>
                  <a:pt x="65337" y="0"/>
                  <a:pt x="6399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52"/>
          <p:cNvSpPr txBox="1"/>
          <p:nvPr/>
        </p:nvSpPr>
        <p:spPr>
          <a:xfrm>
            <a:off x="720125" y="1248563"/>
            <a:ext cx="7773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rPr>
              <a:t>11:30 AM</a:t>
            </a:r>
            <a:endParaRPr sz="1000">
              <a:solidFill>
                <a:schemeClr val="dk2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431" name="Google Shape;1431;p52"/>
          <p:cNvSpPr txBox="1"/>
          <p:nvPr/>
        </p:nvSpPr>
        <p:spPr>
          <a:xfrm>
            <a:off x="3301725" y="1248563"/>
            <a:ext cx="7773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rPr>
              <a:t>11:10 AM</a:t>
            </a:r>
            <a:endParaRPr sz="1000">
              <a:solidFill>
                <a:schemeClr val="dk2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432" name="Google Shape;1432;p52"/>
          <p:cNvSpPr txBox="1"/>
          <p:nvPr/>
        </p:nvSpPr>
        <p:spPr>
          <a:xfrm>
            <a:off x="5883350" y="1248563"/>
            <a:ext cx="7773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rPr>
              <a:t>11:39 AM</a:t>
            </a:r>
            <a:endParaRPr sz="1000">
              <a:solidFill>
                <a:schemeClr val="dk2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433" name="Google Shape;1433;p52"/>
          <p:cNvSpPr txBox="1">
            <a:spLocks noGrp="1"/>
          </p:cNvSpPr>
          <p:nvPr>
            <p:ph type="title"/>
          </p:nvPr>
        </p:nvSpPr>
        <p:spPr>
          <a:xfrm>
            <a:off x="1010571" y="409880"/>
            <a:ext cx="734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1"/>
                </a:solidFill>
              </a:rPr>
              <a:t>Impacto de los delitos sobre las víctimas.</a:t>
            </a:r>
            <a:endParaRPr sz="2400" dirty="0">
              <a:solidFill>
                <a:schemeClr val="lt1"/>
              </a:solidFill>
            </a:endParaRPr>
          </a:p>
        </p:txBody>
      </p:sp>
      <p:grpSp>
        <p:nvGrpSpPr>
          <p:cNvPr id="1434" name="Google Shape;1434;p52"/>
          <p:cNvGrpSpPr/>
          <p:nvPr/>
        </p:nvGrpSpPr>
        <p:grpSpPr>
          <a:xfrm>
            <a:off x="720002" y="530839"/>
            <a:ext cx="7703988" cy="324596"/>
            <a:chOff x="720002" y="530839"/>
            <a:chExt cx="7703988" cy="324596"/>
          </a:xfrm>
        </p:grpSpPr>
        <p:grpSp>
          <p:nvGrpSpPr>
            <p:cNvPr id="1435" name="Google Shape;1435;p52"/>
            <p:cNvGrpSpPr/>
            <p:nvPr/>
          </p:nvGrpSpPr>
          <p:grpSpPr>
            <a:xfrm>
              <a:off x="7526973" y="530839"/>
              <a:ext cx="332201" cy="324420"/>
              <a:chOff x="3380213" y="4209475"/>
              <a:chExt cx="403450" cy="394000"/>
            </a:xfrm>
          </p:grpSpPr>
          <p:sp>
            <p:nvSpPr>
              <p:cNvPr id="1436" name="Google Shape;1436;p52"/>
              <p:cNvSpPr/>
              <p:nvPr/>
            </p:nvSpPr>
            <p:spPr>
              <a:xfrm>
                <a:off x="3380213" y="4266625"/>
                <a:ext cx="338900" cy="336850"/>
              </a:xfrm>
              <a:custGeom>
                <a:avLst/>
                <a:gdLst/>
                <a:ahLst/>
                <a:cxnLst/>
                <a:rect l="l" t="t" r="r" b="b"/>
                <a:pathLst>
                  <a:path w="13556" h="13474" extrusionOk="0">
                    <a:moveTo>
                      <a:pt x="3399" y="0"/>
                    </a:moveTo>
                    <a:cubicBezTo>
                      <a:pt x="3221" y="0"/>
                      <a:pt x="3041" y="51"/>
                      <a:pt x="2878" y="157"/>
                    </a:cubicBezTo>
                    <a:lnTo>
                      <a:pt x="1431" y="1134"/>
                    </a:lnTo>
                    <a:cubicBezTo>
                      <a:pt x="0" y="2093"/>
                      <a:pt x="245" y="4082"/>
                      <a:pt x="889" y="5687"/>
                    </a:cubicBezTo>
                    <a:cubicBezTo>
                      <a:pt x="2024" y="8479"/>
                      <a:pt x="4850" y="11497"/>
                      <a:pt x="7589" y="12805"/>
                    </a:cubicBezTo>
                    <a:cubicBezTo>
                      <a:pt x="8384" y="13190"/>
                      <a:pt x="9290" y="13473"/>
                      <a:pt x="10124" y="13473"/>
                    </a:cubicBezTo>
                    <a:cubicBezTo>
                      <a:pt x="10919" y="13473"/>
                      <a:pt x="11649" y="13216"/>
                      <a:pt x="12160" y="12544"/>
                    </a:cubicBezTo>
                    <a:lnTo>
                      <a:pt x="13225" y="11149"/>
                    </a:lnTo>
                    <a:cubicBezTo>
                      <a:pt x="13555" y="10730"/>
                      <a:pt x="13451" y="10137"/>
                      <a:pt x="13015" y="9823"/>
                    </a:cubicBezTo>
                    <a:lnTo>
                      <a:pt x="10276" y="7973"/>
                    </a:lnTo>
                    <a:cubicBezTo>
                      <a:pt x="10119" y="7871"/>
                      <a:pt x="9941" y="7822"/>
                      <a:pt x="9765" y="7822"/>
                    </a:cubicBezTo>
                    <a:cubicBezTo>
                      <a:pt x="9490" y="7822"/>
                      <a:pt x="9218" y="7942"/>
                      <a:pt x="9038" y="8165"/>
                    </a:cubicBezTo>
                    <a:lnTo>
                      <a:pt x="8356" y="9055"/>
                    </a:lnTo>
                    <a:cubicBezTo>
                      <a:pt x="8208" y="9249"/>
                      <a:pt x="7977" y="9353"/>
                      <a:pt x="7742" y="9353"/>
                    </a:cubicBezTo>
                    <a:cubicBezTo>
                      <a:pt x="7619" y="9353"/>
                      <a:pt x="7494" y="9325"/>
                      <a:pt x="7379" y="9264"/>
                    </a:cubicBezTo>
                    <a:cubicBezTo>
                      <a:pt x="6193" y="8618"/>
                      <a:pt x="4990" y="7345"/>
                      <a:pt x="4414" y="6106"/>
                    </a:cubicBezTo>
                    <a:cubicBezTo>
                      <a:pt x="4257" y="5757"/>
                      <a:pt x="4379" y="5356"/>
                      <a:pt x="4693" y="5147"/>
                    </a:cubicBezTo>
                    <a:lnTo>
                      <a:pt x="5600" y="4519"/>
                    </a:lnTo>
                    <a:cubicBezTo>
                      <a:pt x="6002" y="4257"/>
                      <a:pt x="6123" y="3716"/>
                      <a:pt x="5879" y="3298"/>
                    </a:cubicBezTo>
                    <a:lnTo>
                      <a:pt x="4204" y="453"/>
                    </a:lnTo>
                    <a:cubicBezTo>
                      <a:pt x="4025" y="162"/>
                      <a:pt x="3717" y="0"/>
                      <a:pt x="3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52"/>
              <p:cNvSpPr/>
              <p:nvPr/>
            </p:nvSpPr>
            <p:spPr>
              <a:xfrm>
                <a:off x="3537238" y="4209475"/>
                <a:ext cx="246425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9857" h="9234" extrusionOk="0">
                    <a:moveTo>
                      <a:pt x="7048" y="2339"/>
                    </a:moveTo>
                    <a:cubicBezTo>
                      <a:pt x="7309" y="2339"/>
                      <a:pt x="7519" y="2548"/>
                      <a:pt x="7519" y="2809"/>
                    </a:cubicBezTo>
                    <a:cubicBezTo>
                      <a:pt x="7519" y="3053"/>
                      <a:pt x="7309" y="3263"/>
                      <a:pt x="7048" y="3263"/>
                    </a:cubicBezTo>
                    <a:lnTo>
                      <a:pt x="2896" y="3263"/>
                    </a:lnTo>
                    <a:cubicBezTo>
                      <a:pt x="2634" y="3263"/>
                      <a:pt x="2424" y="3053"/>
                      <a:pt x="2424" y="2809"/>
                    </a:cubicBezTo>
                    <a:cubicBezTo>
                      <a:pt x="2424" y="2548"/>
                      <a:pt x="2634" y="2339"/>
                      <a:pt x="2896" y="2339"/>
                    </a:cubicBezTo>
                    <a:close/>
                    <a:moveTo>
                      <a:pt x="5669" y="4188"/>
                    </a:moveTo>
                    <a:cubicBezTo>
                      <a:pt x="5914" y="4188"/>
                      <a:pt x="6123" y="4397"/>
                      <a:pt x="6123" y="4642"/>
                    </a:cubicBezTo>
                    <a:cubicBezTo>
                      <a:pt x="6123" y="4903"/>
                      <a:pt x="5914" y="5112"/>
                      <a:pt x="5669" y="5112"/>
                    </a:cubicBezTo>
                    <a:lnTo>
                      <a:pt x="2896" y="5112"/>
                    </a:lnTo>
                    <a:cubicBezTo>
                      <a:pt x="2634" y="5112"/>
                      <a:pt x="2424" y="4903"/>
                      <a:pt x="2424" y="4642"/>
                    </a:cubicBezTo>
                    <a:cubicBezTo>
                      <a:pt x="2424" y="4397"/>
                      <a:pt x="2634" y="4188"/>
                      <a:pt x="2896" y="4188"/>
                    </a:cubicBezTo>
                    <a:close/>
                    <a:moveTo>
                      <a:pt x="3699" y="1"/>
                    </a:moveTo>
                    <a:cubicBezTo>
                      <a:pt x="1657" y="1"/>
                      <a:pt x="0" y="1658"/>
                      <a:pt x="0" y="3700"/>
                    </a:cubicBezTo>
                    <a:cubicBezTo>
                      <a:pt x="0" y="5723"/>
                      <a:pt x="1640" y="7380"/>
                      <a:pt x="3664" y="7380"/>
                    </a:cubicBezTo>
                    <a:lnTo>
                      <a:pt x="3664" y="8776"/>
                    </a:lnTo>
                    <a:cubicBezTo>
                      <a:pt x="3664" y="9055"/>
                      <a:pt x="3888" y="9234"/>
                      <a:pt x="4126" y="9234"/>
                    </a:cubicBezTo>
                    <a:cubicBezTo>
                      <a:pt x="4245" y="9234"/>
                      <a:pt x="4367" y="9189"/>
                      <a:pt x="4466" y="9090"/>
                    </a:cubicBezTo>
                    <a:lnTo>
                      <a:pt x="6141" y="7380"/>
                    </a:lnTo>
                    <a:lnTo>
                      <a:pt x="6158" y="7380"/>
                    </a:lnTo>
                    <a:cubicBezTo>
                      <a:pt x="8200" y="7380"/>
                      <a:pt x="9856" y="5740"/>
                      <a:pt x="9856" y="3700"/>
                    </a:cubicBezTo>
                    <a:cubicBezTo>
                      <a:pt x="9856" y="1658"/>
                      <a:pt x="8200" y="1"/>
                      <a:pt x="61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38" name="Google Shape;1438;p52"/>
            <p:cNvSpPr/>
            <p:nvPr/>
          </p:nvSpPr>
          <p:spPr>
            <a:xfrm rot="-2700000">
              <a:off x="761762" y="591157"/>
              <a:ext cx="207049" cy="203877"/>
            </a:xfrm>
            <a:custGeom>
              <a:avLst/>
              <a:gdLst/>
              <a:ahLst/>
              <a:cxnLst/>
              <a:rect l="l" t="t" r="r" b="b"/>
              <a:pathLst>
                <a:path w="6985" h="6878" extrusionOk="0">
                  <a:moveTo>
                    <a:pt x="492" y="0"/>
                  </a:moveTo>
                  <a:cubicBezTo>
                    <a:pt x="219" y="0"/>
                    <a:pt x="0" y="235"/>
                    <a:pt x="85" y="545"/>
                  </a:cubicBezTo>
                  <a:lnTo>
                    <a:pt x="1503" y="5712"/>
                  </a:lnTo>
                  <a:cubicBezTo>
                    <a:pt x="1559" y="5882"/>
                    <a:pt x="1707" y="5984"/>
                    <a:pt x="1856" y="5984"/>
                  </a:cubicBezTo>
                  <a:cubicBezTo>
                    <a:pt x="1956" y="5984"/>
                    <a:pt x="2057" y="5939"/>
                    <a:pt x="2133" y="5838"/>
                  </a:cubicBezTo>
                  <a:lnTo>
                    <a:pt x="2889" y="4735"/>
                  </a:lnTo>
                  <a:lnTo>
                    <a:pt x="3739" y="5712"/>
                  </a:lnTo>
                  <a:lnTo>
                    <a:pt x="4622" y="6594"/>
                  </a:lnTo>
                  <a:cubicBezTo>
                    <a:pt x="4811" y="6783"/>
                    <a:pt x="5086" y="6878"/>
                    <a:pt x="5362" y="6878"/>
                  </a:cubicBezTo>
                  <a:cubicBezTo>
                    <a:pt x="5638" y="6878"/>
                    <a:pt x="5913" y="6783"/>
                    <a:pt x="6102" y="6594"/>
                  </a:cubicBezTo>
                  <a:lnTo>
                    <a:pt x="6575" y="6122"/>
                  </a:lnTo>
                  <a:cubicBezTo>
                    <a:pt x="6984" y="5712"/>
                    <a:pt x="6984" y="5113"/>
                    <a:pt x="6575" y="4672"/>
                  </a:cubicBezTo>
                  <a:lnTo>
                    <a:pt x="4811" y="2814"/>
                  </a:lnTo>
                  <a:lnTo>
                    <a:pt x="5913" y="2058"/>
                  </a:lnTo>
                  <a:cubicBezTo>
                    <a:pt x="6134" y="1900"/>
                    <a:pt x="6102" y="1522"/>
                    <a:pt x="5787" y="1427"/>
                  </a:cubicBezTo>
                  <a:lnTo>
                    <a:pt x="589" y="10"/>
                  </a:lnTo>
                  <a:cubicBezTo>
                    <a:pt x="556" y="3"/>
                    <a:pt x="524" y="0"/>
                    <a:pt x="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39" name="Google Shape;1439;p52"/>
            <p:cNvGrpSpPr/>
            <p:nvPr/>
          </p:nvGrpSpPr>
          <p:grpSpPr>
            <a:xfrm>
              <a:off x="8054864" y="531011"/>
              <a:ext cx="369126" cy="324424"/>
              <a:chOff x="4467200" y="877100"/>
              <a:chExt cx="481825" cy="423475"/>
            </a:xfrm>
          </p:grpSpPr>
          <p:sp>
            <p:nvSpPr>
              <p:cNvPr id="1440" name="Google Shape;1440;p52"/>
              <p:cNvSpPr/>
              <p:nvPr/>
            </p:nvSpPr>
            <p:spPr>
              <a:xfrm>
                <a:off x="4467200" y="1018225"/>
                <a:ext cx="481825" cy="282350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1294" extrusionOk="0">
                    <a:moveTo>
                      <a:pt x="10723" y="2257"/>
                    </a:moveTo>
                    <a:cubicBezTo>
                      <a:pt x="11013" y="2257"/>
                      <a:pt x="11292" y="2483"/>
                      <a:pt x="11292" y="2823"/>
                    </a:cubicBezTo>
                    <a:cubicBezTo>
                      <a:pt x="11292" y="3136"/>
                      <a:pt x="11039" y="3389"/>
                      <a:pt x="10729" y="3389"/>
                    </a:cubicBezTo>
                    <a:cubicBezTo>
                      <a:pt x="10223" y="3389"/>
                      <a:pt x="9973" y="2781"/>
                      <a:pt x="10329" y="2423"/>
                    </a:cubicBezTo>
                    <a:cubicBezTo>
                      <a:pt x="10443" y="2308"/>
                      <a:pt x="10585" y="2257"/>
                      <a:pt x="10723" y="2257"/>
                    </a:cubicBezTo>
                    <a:close/>
                    <a:moveTo>
                      <a:pt x="14755" y="3389"/>
                    </a:moveTo>
                    <a:lnTo>
                      <a:pt x="14755" y="7906"/>
                    </a:lnTo>
                    <a:lnTo>
                      <a:pt x="13551" y="7906"/>
                    </a:lnTo>
                    <a:lnTo>
                      <a:pt x="13551" y="3389"/>
                    </a:lnTo>
                    <a:close/>
                    <a:moveTo>
                      <a:pt x="5083" y="2822"/>
                    </a:moveTo>
                    <a:cubicBezTo>
                      <a:pt x="5189" y="2822"/>
                      <a:pt x="5297" y="2853"/>
                      <a:pt x="5396" y="2920"/>
                    </a:cubicBezTo>
                    <a:lnTo>
                      <a:pt x="8784" y="5178"/>
                    </a:lnTo>
                    <a:cubicBezTo>
                      <a:pt x="9118" y="5401"/>
                      <a:pt x="9118" y="5892"/>
                      <a:pt x="8784" y="6117"/>
                    </a:cubicBezTo>
                    <a:lnTo>
                      <a:pt x="5396" y="8376"/>
                    </a:lnTo>
                    <a:cubicBezTo>
                      <a:pt x="5297" y="8442"/>
                      <a:pt x="5189" y="8472"/>
                      <a:pt x="5084" y="8472"/>
                    </a:cubicBezTo>
                    <a:cubicBezTo>
                      <a:pt x="4790" y="8472"/>
                      <a:pt x="4517" y="8239"/>
                      <a:pt x="4517" y="7906"/>
                    </a:cubicBezTo>
                    <a:lnTo>
                      <a:pt x="4517" y="3389"/>
                    </a:lnTo>
                    <a:cubicBezTo>
                      <a:pt x="4517" y="3057"/>
                      <a:pt x="4789" y="2822"/>
                      <a:pt x="5083" y="2822"/>
                    </a:cubicBezTo>
                    <a:close/>
                    <a:moveTo>
                      <a:pt x="18711" y="1"/>
                    </a:moveTo>
                    <a:cubicBezTo>
                      <a:pt x="18601" y="1"/>
                      <a:pt x="18491" y="33"/>
                      <a:pt x="18396" y="95"/>
                    </a:cubicBezTo>
                    <a:lnTo>
                      <a:pt x="15150" y="2260"/>
                    </a:lnTo>
                    <a:lnTo>
                      <a:pt x="13551" y="2260"/>
                    </a:lnTo>
                    <a:lnTo>
                      <a:pt x="13551" y="1694"/>
                    </a:lnTo>
                    <a:cubicBezTo>
                      <a:pt x="13548" y="926"/>
                      <a:pt x="13027" y="255"/>
                      <a:pt x="12283" y="62"/>
                    </a:cubicBezTo>
                    <a:cubicBezTo>
                      <a:pt x="11527" y="774"/>
                      <a:pt x="10560" y="1128"/>
                      <a:pt x="9594" y="1128"/>
                    </a:cubicBezTo>
                    <a:cubicBezTo>
                      <a:pt x="8599" y="1128"/>
                      <a:pt x="7604" y="752"/>
                      <a:pt x="6842" y="2"/>
                    </a:cubicBezTo>
                    <a:lnTo>
                      <a:pt x="6712" y="2"/>
                    </a:lnTo>
                    <a:cubicBezTo>
                      <a:pt x="5950" y="753"/>
                      <a:pt x="4955" y="1131"/>
                      <a:pt x="3959" y="1131"/>
                    </a:cubicBezTo>
                    <a:cubicBezTo>
                      <a:pt x="2993" y="1131"/>
                      <a:pt x="2026" y="775"/>
                      <a:pt x="1271" y="62"/>
                    </a:cubicBezTo>
                    <a:cubicBezTo>
                      <a:pt x="524" y="255"/>
                      <a:pt x="3" y="923"/>
                      <a:pt x="0" y="1694"/>
                    </a:cubicBezTo>
                    <a:lnTo>
                      <a:pt x="0" y="9598"/>
                    </a:lnTo>
                    <a:cubicBezTo>
                      <a:pt x="0" y="10535"/>
                      <a:pt x="759" y="11291"/>
                      <a:pt x="1696" y="11294"/>
                    </a:cubicBezTo>
                    <a:lnTo>
                      <a:pt x="11859" y="11294"/>
                    </a:lnTo>
                    <a:cubicBezTo>
                      <a:pt x="12792" y="11294"/>
                      <a:pt x="13551" y="10535"/>
                      <a:pt x="13551" y="9598"/>
                    </a:cubicBezTo>
                    <a:lnTo>
                      <a:pt x="13551" y="9035"/>
                    </a:lnTo>
                    <a:lnTo>
                      <a:pt x="15150" y="9035"/>
                    </a:lnTo>
                    <a:lnTo>
                      <a:pt x="18396" y="11197"/>
                    </a:lnTo>
                    <a:cubicBezTo>
                      <a:pt x="18494" y="11263"/>
                      <a:pt x="18602" y="11293"/>
                      <a:pt x="18707" y="11293"/>
                    </a:cubicBezTo>
                    <a:cubicBezTo>
                      <a:pt x="19000" y="11293"/>
                      <a:pt x="19272" y="11060"/>
                      <a:pt x="19272" y="10728"/>
                    </a:cubicBezTo>
                    <a:lnTo>
                      <a:pt x="19272" y="565"/>
                    </a:lnTo>
                    <a:cubicBezTo>
                      <a:pt x="19272" y="357"/>
                      <a:pt x="19158" y="164"/>
                      <a:pt x="18977" y="68"/>
                    </a:cubicBezTo>
                    <a:cubicBezTo>
                      <a:pt x="18894" y="23"/>
                      <a:pt x="18802" y="1"/>
                      <a:pt x="187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441" name="Google Shape;1441;p52"/>
              <p:cNvSpPr/>
              <p:nvPr/>
            </p:nvSpPr>
            <p:spPr>
              <a:xfrm>
                <a:off x="4608425" y="1129300"/>
                <a:ext cx="45125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2407" extrusionOk="0">
                    <a:moveTo>
                      <a:pt x="0" y="0"/>
                    </a:moveTo>
                    <a:lnTo>
                      <a:pt x="0" y="2406"/>
                    </a:lnTo>
                    <a:lnTo>
                      <a:pt x="1804" y="12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442" name="Google Shape;1442;p52"/>
              <p:cNvSpPr/>
              <p:nvPr/>
            </p:nvSpPr>
            <p:spPr>
              <a:xfrm>
                <a:off x="4495500" y="877100"/>
                <a:ext cx="141175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5647" extrusionOk="0">
                    <a:moveTo>
                      <a:pt x="2822" y="1"/>
                    </a:moveTo>
                    <a:cubicBezTo>
                      <a:pt x="1262" y="1"/>
                      <a:pt x="0" y="1262"/>
                      <a:pt x="0" y="2822"/>
                    </a:cubicBezTo>
                    <a:cubicBezTo>
                      <a:pt x="0" y="4382"/>
                      <a:pt x="1262" y="5647"/>
                      <a:pt x="2822" y="5647"/>
                    </a:cubicBezTo>
                    <a:cubicBezTo>
                      <a:pt x="4382" y="5647"/>
                      <a:pt x="5647" y="4382"/>
                      <a:pt x="5647" y="2822"/>
                    </a:cubicBezTo>
                    <a:cubicBezTo>
                      <a:pt x="5647" y="1262"/>
                      <a:pt x="4382" y="1"/>
                      <a:pt x="28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443" name="Google Shape;1443;p52"/>
              <p:cNvSpPr/>
              <p:nvPr/>
            </p:nvSpPr>
            <p:spPr>
              <a:xfrm>
                <a:off x="4636650" y="877100"/>
                <a:ext cx="141175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5647" extrusionOk="0">
                    <a:moveTo>
                      <a:pt x="2822" y="1"/>
                    </a:moveTo>
                    <a:cubicBezTo>
                      <a:pt x="1262" y="1"/>
                      <a:pt x="1" y="1262"/>
                      <a:pt x="1" y="2822"/>
                    </a:cubicBezTo>
                    <a:cubicBezTo>
                      <a:pt x="1" y="4382"/>
                      <a:pt x="1262" y="5647"/>
                      <a:pt x="2822" y="5647"/>
                    </a:cubicBezTo>
                    <a:cubicBezTo>
                      <a:pt x="4382" y="5647"/>
                      <a:pt x="5647" y="4382"/>
                      <a:pt x="5647" y="2822"/>
                    </a:cubicBezTo>
                    <a:cubicBezTo>
                      <a:pt x="5647" y="1262"/>
                      <a:pt x="4382" y="1"/>
                      <a:pt x="28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sp>
        <p:nvSpPr>
          <p:cNvPr id="1444" name="Google Shape;1444;p52"/>
          <p:cNvSpPr txBox="1">
            <a:spLocks noGrp="1"/>
          </p:cNvSpPr>
          <p:nvPr>
            <p:ph type="subTitle" idx="1"/>
          </p:nvPr>
        </p:nvSpPr>
        <p:spPr>
          <a:xfrm>
            <a:off x="494603" y="3761034"/>
            <a:ext cx="2829800" cy="6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Esto puede incluir el acceso no autorizado a información personal o financiera, o la publicación no autorizada de dicha información.</a:t>
            </a:r>
            <a:endParaRPr sz="1100" dirty="0"/>
          </a:p>
        </p:txBody>
      </p:sp>
      <p:sp>
        <p:nvSpPr>
          <p:cNvPr id="1445" name="Google Shape;1445;p52"/>
          <p:cNvSpPr txBox="1">
            <a:spLocks noGrp="1"/>
          </p:cNvSpPr>
          <p:nvPr>
            <p:ph type="subTitle" idx="2"/>
          </p:nvPr>
        </p:nvSpPr>
        <p:spPr>
          <a:xfrm>
            <a:off x="764429" y="3104054"/>
            <a:ext cx="2265600" cy="4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dirty="0">
                <a:solidFill>
                  <a:schemeClr val="lt1"/>
                </a:solidFill>
              </a:rPr>
              <a:t>Violación de la privacidad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446" name="Google Shape;1446;p52"/>
          <p:cNvSpPr txBox="1">
            <a:spLocks noGrp="1"/>
          </p:cNvSpPr>
          <p:nvPr>
            <p:ph type="subTitle" idx="3"/>
          </p:nvPr>
        </p:nvSpPr>
        <p:spPr>
          <a:xfrm>
            <a:off x="3268402" y="3733187"/>
            <a:ext cx="2657348" cy="6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Esto puede ser perjudicial si la persona es una figura pública o si su reputación es importante para su carrera o vida personal.</a:t>
            </a:r>
            <a:endParaRPr sz="1100" dirty="0"/>
          </a:p>
        </p:txBody>
      </p:sp>
      <p:sp>
        <p:nvSpPr>
          <p:cNvPr id="1447" name="Google Shape;1447;p52"/>
          <p:cNvSpPr txBox="1">
            <a:spLocks noGrp="1"/>
          </p:cNvSpPr>
          <p:nvPr>
            <p:ph type="subTitle" idx="4"/>
          </p:nvPr>
        </p:nvSpPr>
        <p:spPr>
          <a:xfrm>
            <a:off x="3395080" y="3104054"/>
            <a:ext cx="2265600" cy="4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dirty="0">
                <a:solidFill>
                  <a:schemeClr val="lt1"/>
                </a:solidFill>
              </a:rPr>
              <a:t>Daño a la reputación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448" name="Google Shape;1448;p52"/>
          <p:cNvSpPr txBox="1">
            <a:spLocks noGrp="1"/>
          </p:cNvSpPr>
          <p:nvPr>
            <p:ph type="subTitle" idx="5"/>
          </p:nvPr>
        </p:nvSpPr>
        <p:spPr>
          <a:xfrm>
            <a:off x="5883336" y="3733187"/>
            <a:ext cx="2966024" cy="6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un problema creciente en las redes sociales como Facebook. Se estima que alrededor de 30.000 personas son acosadas anualmente por múltiples vías digitales.</a:t>
            </a:r>
            <a:endParaRPr sz="1100" dirty="0"/>
          </a:p>
        </p:txBody>
      </p:sp>
      <p:sp>
        <p:nvSpPr>
          <p:cNvPr id="1449" name="Google Shape;1449;p52"/>
          <p:cNvSpPr txBox="1">
            <a:spLocks noGrp="1"/>
          </p:cNvSpPr>
          <p:nvPr>
            <p:ph type="subTitle" idx="6"/>
          </p:nvPr>
        </p:nvSpPr>
        <p:spPr>
          <a:xfrm>
            <a:off x="5925750" y="3284675"/>
            <a:ext cx="2265600" cy="4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dirty="0">
                <a:solidFill>
                  <a:schemeClr val="lt1"/>
                </a:solidFill>
              </a:rPr>
              <a:t>Ciberacoso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450" name="Google Shape;1450;p52"/>
          <p:cNvSpPr txBox="1">
            <a:spLocks noGrp="1"/>
          </p:cNvSpPr>
          <p:nvPr>
            <p:ph type="subTitle" idx="7"/>
          </p:nvPr>
        </p:nvSpPr>
        <p:spPr>
          <a:xfrm>
            <a:off x="629669" y="2058742"/>
            <a:ext cx="2586869" cy="6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Algunas víctimas han comparado estos ciberataques con agresiones físicas, y algunas incluso han pensado en el suicidio como consecuencia directa.</a:t>
            </a:r>
            <a:endParaRPr sz="1100" dirty="0"/>
          </a:p>
        </p:txBody>
      </p:sp>
      <p:sp>
        <p:nvSpPr>
          <p:cNvPr id="1451" name="Google Shape;1451;p52"/>
          <p:cNvSpPr txBox="1">
            <a:spLocks noGrp="1"/>
          </p:cNvSpPr>
          <p:nvPr>
            <p:ph type="subTitle" idx="8"/>
          </p:nvPr>
        </p:nvSpPr>
        <p:spPr>
          <a:xfrm>
            <a:off x="764429" y="1440859"/>
            <a:ext cx="2265600" cy="4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dirty="0">
                <a:solidFill>
                  <a:schemeClr val="lt1"/>
                </a:solidFill>
              </a:rPr>
              <a:t>Impacto emocional y psicológico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452" name="Google Shape;1452;p52"/>
          <p:cNvSpPr txBox="1">
            <a:spLocks noGrp="1"/>
          </p:cNvSpPr>
          <p:nvPr>
            <p:ph type="subTitle" idx="9"/>
          </p:nvPr>
        </p:nvSpPr>
        <p:spPr>
          <a:xfrm>
            <a:off x="3230080" y="2058742"/>
            <a:ext cx="2595600" cy="6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Muchas víctimas luchan por denunciar estos delitos. Esto puede deberse a una mala clasificación de este tipo de crímenes y a la falta de conocimiento sobre cómo y dónde denunciar.</a:t>
            </a:r>
            <a:endParaRPr sz="1100" dirty="0"/>
          </a:p>
        </p:txBody>
      </p:sp>
      <p:sp>
        <p:nvSpPr>
          <p:cNvPr id="1453" name="Google Shape;1453;p52"/>
          <p:cNvSpPr txBox="1">
            <a:spLocks noGrp="1"/>
          </p:cNvSpPr>
          <p:nvPr>
            <p:ph type="subTitle" idx="13"/>
          </p:nvPr>
        </p:nvSpPr>
        <p:spPr>
          <a:xfrm>
            <a:off x="3260651" y="1440859"/>
            <a:ext cx="2595612" cy="4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Dificultad para denunciar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454" name="Google Shape;1454;p52"/>
          <p:cNvSpPr txBox="1">
            <a:spLocks noGrp="1"/>
          </p:cNvSpPr>
          <p:nvPr>
            <p:ph type="subTitle" idx="14"/>
          </p:nvPr>
        </p:nvSpPr>
        <p:spPr>
          <a:xfrm>
            <a:off x="5842884" y="2087246"/>
            <a:ext cx="2630995" cy="6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Esto puede ser el resultado de estafas, robo de identidad o ransomware.</a:t>
            </a:r>
            <a:endParaRPr sz="1100" dirty="0"/>
          </a:p>
        </p:txBody>
      </p:sp>
      <p:sp>
        <p:nvSpPr>
          <p:cNvPr id="1455" name="Google Shape;1455;p52"/>
          <p:cNvSpPr txBox="1">
            <a:spLocks noGrp="1"/>
          </p:cNvSpPr>
          <p:nvPr>
            <p:ph type="subTitle" idx="15"/>
          </p:nvPr>
        </p:nvSpPr>
        <p:spPr>
          <a:xfrm>
            <a:off x="5925750" y="1581687"/>
            <a:ext cx="2265600" cy="4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Pérdida financiera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0"/>
          <p:cNvSpPr/>
          <p:nvPr/>
        </p:nvSpPr>
        <p:spPr>
          <a:xfrm>
            <a:off x="801575" y="1331375"/>
            <a:ext cx="747000" cy="747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  <p:sp>
        <p:nvSpPr>
          <p:cNvPr id="622" name="Google Shape;622;p40"/>
          <p:cNvSpPr/>
          <p:nvPr/>
        </p:nvSpPr>
        <p:spPr>
          <a:xfrm>
            <a:off x="801575" y="2679600"/>
            <a:ext cx="747000" cy="747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  <p:sp>
        <p:nvSpPr>
          <p:cNvPr id="623" name="Google Shape;623;p40"/>
          <p:cNvSpPr/>
          <p:nvPr/>
        </p:nvSpPr>
        <p:spPr>
          <a:xfrm>
            <a:off x="7547375" y="2017000"/>
            <a:ext cx="747000" cy="747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  <p:sp>
        <p:nvSpPr>
          <p:cNvPr id="624" name="Google Shape;624;p40"/>
          <p:cNvSpPr/>
          <p:nvPr/>
        </p:nvSpPr>
        <p:spPr>
          <a:xfrm>
            <a:off x="7547375" y="3326850"/>
            <a:ext cx="747000" cy="747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  <p:sp>
        <p:nvSpPr>
          <p:cNvPr id="625" name="Google Shape;625;p40"/>
          <p:cNvSpPr/>
          <p:nvPr/>
        </p:nvSpPr>
        <p:spPr>
          <a:xfrm flipH="1">
            <a:off x="4696162" y="3326851"/>
            <a:ext cx="2766893" cy="1078882"/>
          </a:xfrm>
          <a:custGeom>
            <a:avLst/>
            <a:gdLst/>
            <a:ahLst/>
            <a:cxnLst/>
            <a:rect l="l" t="t" r="r" b="b"/>
            <a:pathLst>
              <a:path w="66436" h="13225" extrusionOk="0">
                <a:moveTo>
                  <a:pt x="210" y="0"/>
                </a:moveTo>
                <a:cubicBezTo>
                  <a:pt x="123" y="0"/>
                  <a:pt x="54" y="52"/>
                  <a:pt x="19" y="140"/>
                </a:cubicBezTo>
                <a:cubicBezTo>
                  <a:pt x="1" y="210"/>
                  <a:pt x="35" y="296"/>
                  <a:pt x="105" y="331"/>
                </a:cubicBezTo>
                <a:lnTo>
                  <a:pt x="4659" y="3245"/>
                </a:lnTo>
                <a:lnTo>
                  <a:pt x="4659" y="10782"/>
                </a:lnTo>
                <a:cubicBezTo>
                  <a:pt x="4659" y="12125"/>
                  <a:pt x="5758" y="13225"/>
                  <a:pt x="7102" y="13225"/>
                </a:cubicBezTo>
                <a:lnTo>
                  <a:pt x="63993" y="13225"/>
                </a:lnTo>
                <a:cubicBezTo>
                  <a:pt x="65337" y="13225"/>
                  <a:pt x="66436" y="12125"/>
                  <a:pt x="66436" y="10782"/>
                </a:cubicBezTo>
                <a:lnTo>
                  <a:pt x="66436" y="2443"/>
                </a:lnTo>
                <a:cubicBezTo>
                  <a:pt x="66436" y="1099"/>
                  <a:pt x="65337" y="0"/>
                  <a:pt x="6399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40"/>
          <p:cNvSpPr/>
          <p:nvPr/>
        </p:nvSpPr>
        <p:spPr>
          <a:xfrm flipH="1">
            <a:off x="4696163" y="2115251"/>
            <a:ext cx="2851208" cy="991538"/>
          </a:xfrm>
          <a:custGeom>
            <a:avLst/>
            <a:gdLst/>
            <a:ahLst/>
            <a:cxnLst/>
            <a:rect l="l" t="t" r="r" b="b"/>
            <a:pathLst>
              <a:path w="66436" h="13225" extrusionOk="0">
                <a:moveTo>
                  <a:pt x="210" y="0"/>
                </a:moveTo>
                <a:cubicBezTo>
                  <a:pt x="123" y="0"/>
                  <a:pt x="54" y="52"/>
                  <a:pt x="19" y="140"/>
                </a:cubicBezTo>
                <a:cubicBezTo>
                  <a:pt x="1" y="210"/>
                  <a:pt x="35" y="296"/>
                  <a:pt x="105" y="331"/>
                </a:cubicBezTo>
                <a:lnTo>
                  <a:pt x="4659" y="3245"/>
                </a:lnTo>
                <a:lnTo>
                  <a:pt x="4659" y="10782"/>
                </a:lnTo>
                <a:cubicBezTo>
                  <a:pt x="4659" y="12125"/>
                  <a:pt x="5758" y="13225"/>
                  <a:pt x="7102" y="13225"/>
                </a:cubicBezTo>
                <a:lnTo>
                  <a:pt x="63993" y="13225"/>
                </a:lnTo>
                <a:cubicBezTo>
                  <a:pt x="65337" y="13225"/>
                  <a:pt x="66436" y="12125"/>
                  <a:pt x="66436" y="10782"/>
                </a:cubicBezTo>
                <a:lnTo>
                  <a:pt x="66436" y="2443"/>
                </a:lnTo>
                <a:cubicBezTo>
                  <a:pt x="66436" y="1099"/>
                  <a:pt x="65337" y="0"/>
                  <a:pt x="6399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40"/>
          <p:cNvSpPr/>
          <p:nvPr/>
        </p:nvSpPr>
        <p:spPr>
          <a:xfrm>
            <a:off x="1652701" y="2777850"/>
            <a:ext cx="2795137" cy="1296299"/>
          </a:xfrm>
          <a:custGeom>
            <a:avLst/>
            <a:gdLst/>
            <a:ahLst/>
            <a:cxnLst/>
            <a:rect l="l" t="t" r="r" b="b"/>
            <a:pathLst>
              <a:path w="66436" h="13225" extrusionOk="0">
                <a:moveTo>
                  <a:pt x="210" y="0"/>
                </a:moveTo>
                <a:cubicBezTo>
                  <a:pt x="123" y="0"/>
                  <a:pt x="54" y="52"/>
                  <a:pt x="19" y="140"/>
                </a:cubicBezTo>
                <a:cubicBezTo>
                  <a:pt x="1" y="210"/>
                  <a:pt x="35" y="296"/>
                  <a:pt x="105" y="331"/>
                </a:cubicBezTo>
                <a:lnTo>
                  <a:pt x="4659" y="3245"/>
                </a:lnTo>
                <a:lnTo>
                  <a:pt x="4659" y="10782"/>
                </a:lnTo>
                <a:cubicBezTo>
                  <a:pt x="4659" y="12125"/>
                  <a:pt x="5758" y="13225"/>
                  <a:pt x="7102" y="13225"/>
                </a:cubicBezTo>
                <a:lnTo>
                  <a:pt x="63993" y="13225"/>
                </a:lnTo>
                <a:cubicBezTo>
                  <a:pt x="65337" y="13225"/>
                  <a:pt x="66436" y="12125"/>
                  <a:pt x="66436" y="10782"/>
                </a:cubicBezTo>
                <a:lnTo>
                  <a:pt x="66436" y="2443"/>
                </a:lnTo>
                <a:cubicBezTo>
                  <a:pt x="66436" y="1099"/>
                  <a:pt x="65337" y="0"/>
                  <a:pt x="6399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40"/>
          <p:cNvSpPr/>
          <p:nvPr/>
        </p:nvSpPr>
        <p:spPr>
          <a:xfrm>
            <a:off x="1652701" y="1447451"/>
            <a:ext cx="2953003" cy="911900"/>
          </a:xfrm>
          <a:custGeom>
            <a:avLst/>
            <a:gdLst/>
            <a:ahLst/>
            <a:cxnLst/>
            <a:rect l="l" t="t" r="r" b="b"/>
            <a:pathLst>
              <a:path w="66436" h="13225" extrusionOk="0">
                <a:moveTo>
                  <a:pt x="210" y="0"/>
                </a:moveTo>
                <a:cubicBezTo>
                  <a:pt x="123" y="0"/>
                  <a:pt x="54" y="52"/>
                  <a:pt x="19" y="140"/>
                </a:cubicBezTo>
                <a:cubicBezTo>
                  <a:pt x="1" y="210"/>
                  <a:pt x="35" y="296"/>
                  <a:pt x="105" y="331"/>
                </a:cubicBezTo>
                <a:lnTo>
                  <a:pt x="4659" y="3245"/>
                </a:lnTo>
                <a:lnTo>
                  <a:pt x="4659" y="10782"/>
                </a:lnTo>
                <a:cubicBezTo>
                  <a:pt x="4659" y="12125"/>
                  <a:pt x="5758" y="13225"/>
                  <a:pt x="7102" y="13225"/>
                </a:cubicBezTo>
                <a:lnTo>
                  <a:pt x="63993" y="13225"/>
                </a:lnTo>
                <a:cubicBezTo>
                  <a:pt x="65337" y="13225"/>
                  <a:pt x="66436" y="12125"/>
                  <a:pt x="66436" y="10782"/>
                </a:cubicBezTo>
                <a:lnTo>
                  <a:pt x="66436" y="2443"/>
                </a:lnTo>
                <a:cubicBezTo>
                  <a:pt x="66436" y="1099"/>
                  <a:pt x="65337" y="0"/>
                  <a:pt x="6399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40"/>
          <p:cNvSpPr txBox="1">
            <a:spLocks noGrp="1"/>
          </p:cNvSpPr>
          <p:nvPr>
            <p:ph type="title"/>
          </p:nvPr>
        </p:nvSpPr>
        <p:spPr>
          <a:xfrm>
            <a:off x="946374" y="421075"/>
            <a:ext cx="734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400" dirty="0">
                <a:solidFill>
                  <a:schemeClr val="lt1"/>
                </a:solidFill>
              </a:rPr>
              <a:t>Recomendaciones para el buen uso de Facebook.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632" name="Google Shape;632;p40"/>
          <p:cNvSpPr txBox="1">
            <a:spLocks noGrp="1"/>
          </p:cNvSpPr>
          <p:nvPr>
            <p:ph type="subTitle" idx="3"/>
          </p:nvPr>
        </p:nvSpPr>
        <p:spPr>
          <a:xfrm>
            <a:off x="1894428" y="1419903"/>
            <a:ext cx="2649304" cy="593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600" dirty="0">
                <a:solidFill>
                  <a:schemeClr val="lt1"/>
                </a:solidFill>
              </a:rPr>
              <a:t>Nunca compartir la contraseña o información de inicio de sesión. </a:t>
            </a:r>
            <a:endParaRPr sz="1600" dirty="0">
              <a:solidFill>
                <a:schemeClr val="lt1"/>
              </a:solidFill>
            </a:endParaRPr>
          </a:p>
        </p:txBody>
      </p:sp>
      <p:sp>
        <p:nvSpPr>
          <p:cNvPr id="633" name="Google Shape;633;p40"/>
          <p:cNvSpPr txBox="1">
            <a:spLocks noGrp="1"/>
          </p:cNvSpPr>
          <p:nvPr>
            <p:ph type="subTitle" idx="4"/>
          </p:nvPr>
        </p:nvSpPr>
        <p:spPr>
          <a:xfrm>
            <a:off x="4675872" y="2147258"/>
            <a:ext cx="2732513" cy="7440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</a:rPr>
              <a:t> Aceptar solicitudes de amistad únicamente de personas conocidas.</a:t>
            </a:r>
            <a:endParaRPr sz="1600" dirty="0">
              <a:solidFill>
                <a:schemeClr val="lt1"/>
              </a:solidFill>
            </a:endParaRPr>
          </a:p>
        </p:txBody>
      </p:sp>
      <p:sp>
        <p:nvSpPr>
          <p:cNvPr id="635" name="Google Shape;635;p40"/>
          <p:cNvSpPr txBox="1">
            <a:spLocks noGrp="1"/>
          </p:cNvSpPr>
          <p:nvPr>
            <p:ph type="subTitle" idx="6"/>
          </p:nvPr>
        </p:nvSpPr>
        <p:spPr>
          <a:xfrm>
            <a:off x="1843551" y="2757966"/>
            <a:ext cx="2569870" cy="6680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600" dirty="0">
                <a:solidFill>
                  <a:schemeClr val="lt1"/>
                </a:solidFill>
              </a:rPr>
              <a:t>Pensar bien antes de publicar o compartir algo que pueda afectar la reputación propia o la de otros. </a:t>
            </a:r>
            <a:endParaRPr sz="1600" dirty="0">
              <a:solidFill>
                <a:schemeClr val="lt1"/>
              </a:solidFill>
            </a:endParaRPr>
          </a:p>
        </p:txBody>
      </p:sp>
      <p:sp>
        <p:nvSpPr>
          <p:cNvPr id="637" name="Google Shape;637;p40"/>
          <p:cNvSpPr txBox="1">
            <a:spLocks noGrp="1"/>
          </p:cNvSpPr>
          <p:nvPr>
            <p:ph type="subTitle" idx="8"/>
          </p:nvPr>
        </p:nvSpPr>
        <p:spPr>
          <a:xfrm>
            <a:off x="4571067" y="3295264"/>
            <a:ext cx="2851208" cy="8092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600" dirty="0">
                <a:solidFill>
                  <a:schemeClr val="lt1"/>
                </a:solidFill>
              </a:rPr>
              <a:t>Denunciar toda actividad sospechosa, como enlaces, mensajes o publicaciones engañosas.</a:t>
            </a:r>
            <a:endParaRPr sz="1600" dirty="0">
              <a:solidFill>
                <a:schemeClr val="lt1"/>
              </a:solidFill>
            </a:endParaRPr>
          </a:p>
        </p:txBody>
      </p:sp>
      <p:grpSp>
        <p:nvGrpSpPr>
          <p:cNvPr id="638" name="Google Shape;638;p40"/>
          <p:cNvGrpSpPr/>
          <p:nvPr/>
        </p:nvGrpSpPr>
        <p:grpSpPr>
          <a:xfrm>
            <a:off x="720002" y="530839"/>
            <a:ext cx="7703988" cy="324596"/>
            <a:chOff x="720002" y="530839"/>
            <a:chExt cx="7703988" cy="324596"/>
          </a:xfrm>
        </p:grpSpPr>
        <p:grpSp>
          <p:nvGrpSpPr>
            <p:cNvPr id="639" name="Google Shape;639;p40"/>
            <p:cNvGrpSpPr/>
            <p:nvPr/>
          </p:nvGrpSpPr>
          <p:grpSpPr>
            <a:xfrm>
              <a:off x="7526973" y="530839"/>
              <a:ext cx="332201" cy="324420"/>
              <a:chOff x="3380213" y="4209475"/>
              <a:chExt cx="403450" cy="394000"/>
            </a:xfrm>
          </p:grpSpPr>
          <p:sp>
            <p:nvSpPr>
              <p:cNvPr id="640" name="Google Shape;640;p40"/>
              <p:cNvSpPr/>
              <p:nvPr/>
            </p:nvSpPr>
            <p:spPr>
              <a:xfrm>
                <a:off x="3380213" y="4266625"/>
                <a:ext cx="338900" cy="336850"/>
              </a:xfrm>
              <a:custGeom>
                <a:avLst/>
                <a:gdLst/>
                <a:ahLst/>
                <a:cxnLst/>
                <a:rect l="l" t="t" r="r" b="b"/>
                <a:pathLst>
                  <a:path w="13556" h="13474" extrusionOk="0">
                    <a:moveTo>
                      <a:pt x="3399" y="0"/>
                    </a:moveTo>
                    <a:cubicBezTo>
                      <a:pt x="3221" y="0"/>
                      <a:pt x="3041" y="51"/>
                      <a:pt x="2878" y="157"/>
                    </a:cubicBezTo>
                    <a:lnTo>
                      <a:pt x="1431" y="1134"/>
                    </a:lnTo>
                    <a:cubicBezTo>
                      <a:pt x="0" y="2093"/>
                      <a:pt x="245" y="4082"/>
                      <a:pt x="889" y="5687"/>
                    </a:cubicBezTo>
                    <a:cubicBezTo>
                      <a:pt x="2024" y="8479"/>
                      <a:pt x="4850" y="11497"/>
                      <a:pt x="7589" y="12805"/>
                    </a:cubicBezTo>
                    <a:cubicBezTo>
                      <a:pt x="8384" y="13190"/>
                      <a:pt x="9290" y="13473"/>
                      <a:pt x="10124" y="13473"/>
                    </a:cubicBezTo>
                    <a:cubicBezTo>
                      <a:pt x="10919" y="13473"/>
                      <a:pt x="11649" y="13216"/>
                      <a:pt x="12160" y="12544"/>
                    </a:cubicBezTo>
                    <a:lnTo>
                      <a:pt x="13225" y="11149"/>
                    </a:lnTo>
                    <a:cubicBezTo>
                      <a:pt x="13555" y="10730"/>
                      <a:pt x="13451" y="10137"/>
                      <a:pt x="13015" y="9823"/>
                    </a:cubicBezTo>
                    <a:lnTo>
                      <a:pt x="10276" y="7973"/>
                    </a:lnTo>
                    <a:cubicBezTo>
                      <a:pt x="10119" y="7871"/>
                      <a:pt x="9941" y="7822"/>
                      <a:pt x="9765" y="7822"/>
                    </a:cubicBezTo>
                    <a:cubicBezTo>
                      <a:pt x="9490" y="7822"/>
                      <a:pt x="9218" y="7942"/>
                      <a:pt x="9038" y="8165"/>
                    </a:cubicBezTo>
                    <a:lnTo>
                      <a:pt x="8356" y="9055"/>
                    </a:lnTo>
                    <a:cubicBezTo>
                      <a:pt x="8208" y="9249"/>
                      <a:pt x="7977" y="9353"/>
                      <a:pt x="7742" y="9353"/>
                    </a:cubicBezTo>
                    <a:cubicBezTo>
                      <a:pt x="7619" y="9353"/>
                      <a:pt x="7494" y="9325"/>
                      <a:pt x="7379" y="9264"/>
                    </a:cubicBezTo>
                    <a:cubicBezTo>
                      <a:pt x="6193" y="8618"/>
                      <a:pt x="4990" y="7345"/>
                      <a:pt x="4414" y="6106"/>
                    </a:cubicBezTo>
                    <a:cubicBezTo>
                      <a:pt x="4257" y="5757"/>
                      <a:pt x="4379" y="5356"/>
                      <a:pt x="4693" y="5147"/>
                    </a:cubicBezTo>
                    <a:lnTo>
                      <a:pt x="5600" y="4519"/>
                    </a:lnTo>
                    <a:cubicBezTo>
                      <a:pt x="6002" y="4257"/>
                      <a:pt x="6123" y="3716"/>
                      <a:pt x="5879" y="3298"/>
                    </a:cubicBezTo>
                    <a:lnTo>
                      <a:pt x="4204" y="453"/>
                    </a:lnTo>
                    <a:cubicBezTo>
                      <a:pt x="4025" y="162"/>
                      <a:pt x="3717" y="0"/>
                      <a:pt x="3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40"/>
              <p:cNvSpPr/>
              <p:nvPr/>
            </p:nvSpPr>
            <p:spPr>
              <a:xfrm>
                <a:off x="3537238" y="4209475"/>
                <a:ext cx="246425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9857" h="9234" extrusionOk="0">
                    <a:moveTo>
                      <a:pt x="7048" y="2339"/>
                    </a:moveTo>
                    <a:cubicBezTo>
                      <a:pt x="7309" y="2339"/>
                      <a:pt x="7519" y="2548"/>
                      <a:pt x="7519" y="2809"/>
                    </a:cubicBezTo>
                    <a:cubicBezTo>
                      <a:pt x="7519" y="3053"/>
                      <a:pt x="7309" y="3263"/>
                      <a:pt x="7048" y="3263"/>
                    </a:cubicBezTo>
                    <a:lnTo>
                      <a:pt x="2896" y="3263"/>
                    </a:lnTo>
                    <a:cubicBezTo>
                      <a:pt x="2634" y="3263"/>
                      <a:pt x="2424" y="3053"/>
                      <a:pt x="2424" y="2809"/>
                    </a:cubicBezTo>
                    <a:cubicBezTo>
                      <a:pt x="2424" y="2548"/>
                      <a:pt x="2634" y="2339"/>
                      <a:pt x="2896" y="2339"/>
                    </a:cubicBezTo>
                    <a:close/>
                    <a:moveTo>
                      <a:pt x="5669" y="4188"/>
                    </a:moveTo>
                    <a:cubicBezTo>
                      <a:pt x="5914" y="4188"/>
                      <a:pt x="6123" y="4397"/>
                      <a:pt x="6123" y="4642"/>
                    </a:cubicBezTo>
                    <a:cubicBezTo>
                      <a:pt x="6123" y="4903"/>
                      <a:pt x="5914" y="5112"/>
                      <a:pt x="5669" y="5112"/>
                    </a:cubicBezTo>
                    <a:lnTo>
                      <a:pt x="2896" y="5112"/>
                    </a:lnTo>
                    <a:cubicBezTo>
                      <a:pt x="2634" y="5112"/>
                      <a:pt x="2424" y="4903"/>
                      <a:pt x="2424" y="4642"/>
                    </a:cubicBezTo>
                    <a:cubicBezTo>
                      <a:pt x="2424" y="4397"/>
                      <a:pt x="2634" y="4188"/>
                      <a:pt x="2896" y="4188"/>
                    </a:cubicBezTo>
                    <a:close/>
                    <a:moveTo>
                      <a:pt x="3699" y="1"/>
                    </a:moveTo>
                    <a:cubicBezTo>
                      <a:pt x="1657" y="1"/>
                      <a:pt x="0" y="1658"/>
                      <a:pt x="0" y="3700"/>
                    </a:cubicBezTo>
                    <a:cubicBezTo>
                      <a:pt x="0" y="5723"/>
                      <a:pt x="1640" y="7380"/>
                      <a:pt x="3664" y="7380"/>
                    </a:cubicBezTo>
                    <a:lnTo>
                      <a:pt x="3664" y="8776"/>
                    </a:lnTo>
                    <a:cubicBezTo>
                      <a:pt x="3664" y="9055"/>
                      <a:pt x="3888" y="9234"/>
                      <a:pt x="4126" y="9234"/>
                    </a:cubicBezTo>
                    <a:cubicBezTo>
                      <a:pt x="4245" y="9234"/>
                      <a:pt x="4367" y="9189"/>
                      <a:pt x="4466" y="9090"/>
                    </a:cubicBezTo>
                    <a:lnTo>
                      <a:pt x="6141" y="7380"/>
                    </a:lnTo>
                    <a:lnTo>
                      <a:pt x="6158" y="7380"/>
                    </a:lnTo>
                    <a:cubicBezTo>
                      <a:pt x="8200" y="7380"/>
                      <a:pt x="9856" y="5740"/>
                      <a:pt x="9856" y="3700"/>
                    </a:cubicBezTo>
                    <a:cubicBezTo>
                      <a:pt x="9856" y="1658"/>
                      <a:pt x="8200" y="1"/>
                      <a:pt x="61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2" name="Google Shape;642;p40"/>
            <p:cNvSpPr/>
            <p:nvPr/>
          </p:nvSpPr>
          <p:spPr>
            <a:xfrm rot="-2700000">
              <a:off x="761762" y="591157"/>
              <a:ext cx="207049" cy="203877"/>
            </a:xfrm>
            <a:custGeom>
              <a:avLst/>
              <a:gdLst/>
              <a:ahLst/>
              <a:cxnLst/>
              <a:rect l="l" t="t" r="r" b="b"/>
              <a:pathLst>
                <a:path w="6985" h="6878" extrusionOk="0">
                  <a:moveTo>
                    <a:pt x="492" y="0"/>
                  </a:moveTo>
                  <a:cubicBezTo>
                    <a:pt x="219" y="0"/>
                    <a:pt x="0" y="235"/>
                    <a:pt x="85" y="545"/>
                  </a:cubicBezTo>
                  <a:lnTo>
                    <a:pt x="1503" y="5712"/>
                  </a:lnTo>
                  <a:cubicBezTo>
                    <a:pt x="1559" y="5882"/>
                    <a:pt x="1707" y="5984"/>
                    <a:pt x="1856" y="5984"/>
                  </a:cubicBezTo>
                  <a:cubicBezTo>
                    <a:pt x="1956" y="5984"/>
                    <a:pt x="2057" y="5939"/>
                    <a:pt x="2133" y="5838"/>
                  </a:cubicBezTo>
                  <a:lnTo>
                    <a:pt x="2889" y="4735"/>
                  </a:lnTo>
                  <a:lnTo>
                    <a:pt x="3739" y="5712"/>
                  </a:lnTo>
                  <a:lnTo>
                    <a:pt x="4622" y="6594"/>
                  </a:lnTo>
                  <a:cubicBezTo>
                    <a:pt x="4811" y="6783"/>
                    <a:pt x="5086" y="6878"/>
                    <a:pt x="5362" y="6878"/>
                  </a:cubicBezTo>
                  <a:cubicBezTo>
                    <a:pt x="5638" y="6878"/>
                    <a:pt x="5913" y="6783"/>
                    <a:pt x="6102" y="6594"/>
                  </a:cubicBezTo>
                  <a:lnTo>
                    <a:pt x="6575" y="6122"/>
                  </a:lnTo>
                  <a:cubicBezTo>
                    <a:pt x="6984" y="5712"/>
                    <a:pt x="6984" y="5113"/>
                    <a:pt x="6575" y="4672"/>
                  </a:cubicBezTo>
                  <a:lnTo>
                    <a:pt x="4811" y="2814"/>
                  </a:lnTo>
                  <a:lnTo>
                    <a:pt x="5913" y="2058"/>
                  </a:lnTo>
                  <a:cubicBezTo>
                    <a:pt x="6134" y="1900"/>
                    <a:pt x="6102" y="1522"/>
                    <a:pt x="5787" y="1427"/>
                  </a:cubicBezTo>
                  <a:lnTo>
                    <a:pt x="589" y="10"/>
                  </a:lnTo>
                  <a:cubicBezTo>
                    <a:pt x="556" y="3"/>
                    <a:pt x="524" y="0"/>
                    <a:pt x="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3" name="Google Shape;643;p40"/>
            <p:cNvGrpSpPr/>
            <p:nvPr/>
          </p:nvGrpSpPr>
          <p:grpSpPr>
            <a:xfrm>
              <a:off x="8054864" y="531011"/>
              <a:ext cx="369126" cy="324424"/>
              <a:chOff x="4467200" y="877100"/>
              <a:chExt cx="481825" cy="423475"/>
            </a:xfrm>
          </p:grpSpPr>
          <p:sp>
            <p:nvSpPr>
              <p:cNvPr id="644" name="Google Shape;644;p40"/>
              <p:cNvSpPr/>
              <p:nvPr/>
            </p:nvSpPr>
            <p:spPr>
              <a:xfrm>
                <a:off x="4467200" y="1018225"/>
                <a:ext cx="481825" cy="282350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1294" extrusionOk="0">
                    <a:moveTo>
                      <a:pt x="10723" y="2257"/>
                    </a:moveTo>
                    <a:cubicBezTo>
                      <a:pt x="11013" y="2257"/>
                      <a:pt x="11292" y="2483"/>
                      <a:pt x="11292" y="2823"/>
                    </a:cubicBezTo>
                    <a:cubicBezTo>
                      <a:pt x="11292" y="3136"/>
                      <a:pt x="11039" y="3389"/>
                      <a:pt x="10729" y="3389"/>
                    </a:cubicBezTo>
                    <a:cubicBezTo>
                      <a:pt x="10223" y="3389"/>
                      <a:pt x="9973" y="2781"/>
                      <a:pt x="10329" y="2423"/>
                    </a:cubicBezTo>
                    <a:cubicBezTo>
                      <a:pt x="10443" y="2308"/>
                      <a:pt x="10585" y="2257"/>
                      <a:pt x="10723" y="2257"/>
                    </a:cubicBezTo>
                    <a:close/>
                    <a:moveTo>
                      <a:pt x="14755" y="3389"/>
                    </a:moveTo>
                    <a:lnTo>
                      <a:pt x="14755" y="7906"/>
                    </a:lnTo>
                    <a:lnTo>
                      <a:pt x="13551" y="7906"/>
                    </a:lnTo>
                    <a:lnTo>
                      <a:pt x="13551" y="3389"/>
                    </a:lnTo>
                    <a:close/>
                    <a:moveTo>
                      <a:pt x="5083" y="2822"/>
                    </a:moveTo>
                    <a:cubicBezTo>
                      <a:pt x="5189" y="2822"/>
                      <a:pt x="5297" y="2853"/>
                      <a:pt x="5396" y="2920"/>
                    </a:cubicBezTo>
                    <a:lnTo>
                      <a:pt x="8784" y="5178"/>
                    </a:lnTo>
                    <a:cubicBezTo>
                      <a:pt x="9118" y="5401"/>
                      <a:pt x="9118" y="5892"/>
                      <a:pt x="8784" y="6117"/>
                    </a:cubicBezTo>
                    <a:lnTo>
                      <a:pt x="5396" y="8376"/>
                    </a:lnTo>
                    <a:cubicBezTo>
                      <a:pt x="5297" y="8442"/>
                      <a:pt x="5189" y="8472"/>
                      <a:pt x="5084" y="8472"/>
                    </a:cubicBezTo>
                    <a:cubicBezTo>
                      <a:pt x="4790" y="8472"/>
                      <a:pt x="4517" y="8239"/>
                      <a:pt x="4517" y="7906"/>
                    </a:cubicBezTo>
                    <a:lnTo>
                      <a:pt x="4517" y="3389"/>
                    </a:lnTo>
                    <a:cubicBezTo>
                      <a:pt x="4517" y="3057"/>
                      <a:pt x="4789" y="2822"/>
                      <a:pt x="5083" y="2822"/>
                    </a:cubicBezTo>
                    <a:close/>
                    <a:moveTo>
                      <a:pt x="18711" y="1"/>
                    </a:moveTo>
                    <a:cubicBezTo>
                      <a:pt x="18601" y="1"/>
                      <a:pt x="18491" y="33"/>
                      <a:pt x="18396" y="95"/>
                    </a:cubicBezTo>
                    <a:lnTo>
                      <a:pt x="15150" y="2260"/>
                    </a:lnTo>
                    <a:lnTo>
                      <a:pt x="13551" y="2260"/>
                    </a:lnTo>
                    <a:lnTo>
                      <a:pt x="13551" y="1694"/>
                    </a:lnTo>
                    <a:cubicBezTo>
                      <a:pt x="13548" y="926"/>
                      <a:pt x="13027" y="255"/>
                      <a:pt x="12283" y="62"/>
                    </a:cubicBezTo>
                    <a:cubicBezTo>
                      <a:pt x="11527" y="774"/>
                      <a:pt x="10560" y="1128"/>
                      <a:pt x="9594" y="1128"/>
                    </a:cubicBezTo>
                    <a:cubicBezTo>
                      <a:pt x="8599" y="1128"/>
                      <a:pt x="7604" y="752"/>
                      <a:pt x="6842" y="2"/>
                    </a:cubicBezTo>
                    <a:lnTo>
                      <a:pt x="6712" y="2"/>
                    </a:lnTo>
                    <a:cubicBezTo>
                      <a:pt x="5950" y="753"/>
                      <a:pt x="4955" y="1131"/>
                      <a:pt x="3959" y="1131"/>
                    </a:cubicBezTo>
                    <a:cubicBezTo>
                      <a:pt x="2993" y="1131"/>
                      <a:pt x="2026" y="775"/>
                      <a:pt x="1271" y="62"/>
                    </a:cubicBezTo>
                    <a:cubicBezTo>
                      <a:pt x="524" y="255"/>
                      <a:pt x="3" y="923"/>
                      <a:pt x="0" y="1694"/>
                    </a:cubicBezTo>
                    <a:lnTo>
                      <a:pt x="0" y="9598"/>
                    </a:lnTo>
                    <a:cubicBezTo>
                      <a:pt x="0" y="10535"/>
                      <a:pt x="759" y="11291"/>
                      <a:pt x="1696" y="11294"/>
                    </a:cubicBezTo>
                    <a:lnTo>
                      <a:pt x="11859" y="11294"/>
                    </a:lnTo>
                    <a:cubicBezTo>
                      <a:pt x="12792" y="11294"/>
                      <a:pt x="13551" y="10535"/>
                      <a:pt x="13551" y="9598"/>
                    </a:cubicBezTo>
                    <a:lnTo>
                      <a:pt x="13551" y="9035"/>
                    </a:lnTo>
                    <a:lnTo>
                      <a:pt x="15150" y="9035"/>
                    </a:lnTo>
                    <a:lnTo>
                      <a:pt x="18396" y="11197"/>
                    </a:lnTo>
                    <a:cubicBezTo>
                      <a:pt x="18494" y="11263"/>
                      <a:pt x="18602" y="11293"/>
                      <a:pt x="18707" y="11293"/>
                    </a:cubicBezTo>
                    <a:cubicBezTo>
                      <a:pt x="19000" y="11293"/>
                      <a:pt x="19272" y="11060"/>
                      <a:pt x="19272" y="10728"/>
                    </a:cubicBezTo>
                    <a:lnTo>
                      <a:pt x="19272" y="565"/>
                    </a:lnTo>
                    <a:cubicBezTo>
                      <a:pt x="19272" y="357"/>
                      <a:pt x="19158" y="164"/>
                      <a:pt x="18977" y="68"/>
                    </a:cubicBezTo>
                    <a:cubicBezTo>
                      <a:pt x="18894" y="23"/>
                      <a:pt x="18802" y="1"/>
                      <a:pt x="187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645" name="Google Shape;645;p40"/>
              <p:cNvSpPr/>
              <p:nvPr/>
            </p:nvSpPr>
            <p:spPr>
              <a:xfrm>
                <a:off x="4608425" y="1129300"/>
                <a:ext cx="45125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2407" extrusionOk="0">
                    <a:moveTo>
                      <a:pt x="0" y="0"/>
                    </a:moveTo>
                    <a:lnTo>
                      <a:pt x="0" y="2406"/>
                    </a:lnTo>
                    <a:lnTo>
                      <a:pt x="1804" y="12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646" name="Google Shape;646;p40"/>
              <p:cNvSpPr/>
              <p:nvPr/>
            </p:nvSpPr>
            <p:spPr>
              <a:xfrm>
                <a:off x="4495500" y="877100"/>
                <a:ext cx="141175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5647" extrusionOk="0">
                    <a:moveTo>
                      <a:pt x="2822" y="1"/>
                    </a:moveTo>
                    <a:cubicBezTo>
                      <a:pt x="1262" y="1"/>
                      <a:pt x="0" y="1262"/>
                      <a:pt x="0" y="2822"/>
                    </a:cubicBezTo>
                    <a:cubicBezTo>
                      <a:pt x="0" y="4382"/>
                      <a:pt x="1262" y="5647"/>
                      <a:pt x="2822" y="5647"/>
                    </a:cubicBezTo>
                    <a:cubicBezTo>
                      <a:pt x="4382" y="5647"/>
                      <a:pt x="5647" y="4382"/>
                      <a:pt x="5647" y="2822"/>
                    </a:cubicBezTo>
                    <a:cubicBezTo>
                      <a:pt x="5647" y="1262"/>
                      <a:pt x="4382" y="1"/>
                      <a:pt x="28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647" name="Google Shape;647;p40"/>
              <p:cNvSpPr/>
              <p:nvPr/>
            </p:nvSpPr>
            <p:spPr>
              <a:xfrm>
                <a:off x="4636650" y="877100"/>
                <a:ext cx="141175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5647" extrusionOk="0">
                    <a:moveTo>
                      <a:pt x="2822" y="1"/>
                    </a:moveTo>
                    <a:cubicBezTo>
                      <a:pt x="1262" y="1"/>
                      <a:pt x="1" y="1262"/>
                      <a:pt x="1" y="2822"/>
                    </a:cubicBezTo>
                    <a:cubicBezTo>
                      <a:pt x="1" y="4382"/>
                      <a:pt x="1262" y="5647"/>
                      <a:pt x="2822" y="5647"/>
                    </a:cubicBezTo>
                    <a:cubicBezTo>
                      <a:pt x="4382" y="5647"/>
                      <a:pt x="5647" y="4382"/>
                      <a:pt x="5647" y="2822"/>
                    </a:cubicBezTo>
                    <a:cubicBezTo>
                      <a:pt x="5647" y="1262"/>
                      <a:pt x="4382" y="1"/>
                      <a:pt x="28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648" name="Google Shape;648;p40"/>
          <p:cNvGrpSpPr/>
          <p:nvPr/>
        </p:nvGrpSpPr>
        <p:grpSpPr>
          <a:xfrm>
            <a:off x="7738335" y="3518160"/>
            <a:ext cx="365082" cy="364689"/>
            <a:chOff x="2075238" y="4209475"/>
            <a:chExt cx="394300" cy="393875"/>
          </a:xfrm>
        </p:grpSpPr>
        <p:sp>
          <p:nvSpPr>
            <p:cNvPr id="649" name="Google Shape;649;p40"/>
            <p:cNvSpPr/>
            <p:nvPr/>
          </p:nvSpPr>
          <p:spPr>
            <a:xfrm>
              <a:off x="2138913" y="4338125"/>
              <a:ext cx="103825" cy="103850"/>
            </a:xfrm>
            <a:custGeom>
              <a:avLst/>
              <a:gdLst/>
              <a:ahLst/>
              <a:cxnLst/>
              <a:rect l="l" t="t" r="r" b="b"/>
              <a:pathLst>
                <a:path w="4153" h="4154" extrusionOk="0">
                  <a:moveTo>
                    <a:pt x="2076" y="1"/>
                  </a:moveTo>
                  <a:cubicBezTo>
                    <a:pt x="924" y="1"/>
                    <a:pt x="0" y="926"/>
                    <a:pt x="0" y="2078"/>
                  </a:cubicBezTo>
                  <a:cubicBezTo>
                    <a:pt x="0" y="3211"/>
                    <a:pt x="924" y="4153"/>
                    <a:pt x="2076" y="4153"/>
                  </a:cubicBezTo>
                  <a:cubicBezTo>
                    <a:pt x="3227" y="4153"/>
                    <a:pt x="4153" y="3211"/>
                    <a:pt x="4153" y="2078"/>
                  </a:cubicBezTo>
                  <a:cubicBezTo>
                    <a:pt x="4153" y="926"/>
                    <a:pt x="3227" y="1"/>
                    <a:pt x="20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0"/>
            <p:cNvSpPr/>
            <p:nvPr/>
          </p:nvSpPr>
          <p:spPr>
            <a:xfrm>
              <a:off x="2075238" y="4441950"/>
              <a:ext cx="231175" cy="161400"/>
            </a:xfrm>
            <a:custGeom>
              <a:avLst/>
              <a:gdLst/>
              <a:ahLst/>
              <a:cxnLst/>
              <a:rect l="l" t="t" r="r" b="b"/>
              <a:pathLst>
                <a:path w="9247" h="6456" extrusionOk="0">
                  <a:moveTo>
                    <a:pt x="5739" y="1815"/>
                  </a:moveTo>
                  <a:cubicBezTo>
                    <a:pt x="5984" y="1815"/>
                    <a:pt x="6193" y="2024"/>
                    <a:pt x="6193" y="2268"/>
                  </a:cubicBezTo>
                  <a:lnTo>
                    <a:pt x="6193" y="2740"/>
                  </a:lnTo>
                  <a:lnTo>
                    <a:pt x="6647" y="2740"/>
                  </a:lnTo>
                  <a:cubicBezTo>
                    <a:pt x="6909" y="2740"/>
                    <a:pt x="7118" y="2949"/>
                    <a:pt x="7118" y="3193"/>
                  </a:cubicBezTo>
                  <a:cubicBezTo>
                    <a:pt x="7118" y="3454"/>
                    <a:pt x="6909" y="3664"/>
                    <a:pt x="6647" y="3664"/>
                  </a:cubicBezTo>
                  <a:lnTo>
                    <a:pt x="6193" y="3664"/>
                  </a:lnTo>
                  <a:lnTo>
                    <a:pt x="6193" y="4117"/>
                  </a:lnTo>
                  <a:cubicBezTo>
                    <a:pt x="6193" y="4380"/>
                    <a:pt x="5984" y="4589"/>
                    <a:pt x="5739" y="4589"/>
                  </a:cubicBezTo>
                  <a:cubicBezTo>
                    <a:pt x="5478" y="4589"/>
                    <a:pt x="5269" y="4380"/>
                    <a:pt x="5269" y="4117"/>
                  </a:cubicBezTo>
                  <a:lnTo>
                    <a:pt x="5269" y="3664"/>
                  </a:lnTo>
                  <a:lnTo>
                    <a:pt x="4815" y="3664"/>
                  </a:lnTo>
                  <a:cubicBezTo>
                    <a:pt x="4553" y="3664"/>
                    <a:pt x="4344" y="3454"/>
                    <a:pt x="4344" y="3193"/>
                  </a:cubicBezTo>
                  <a:cubicBezTo>
                    <a:pt x="4344" y="2949"/>
                    <a:pt x="4553" y="2740"/>
                    <a:pt x="4815" y="2740"/>
                  </a:cubicBezTo>
                  <a:lnTo>
                    <a:pt x="5269" y="2740"/>
                  </a:lnTo>
                  <a:lnTo>
                    <a:pt x="5269" y="2268"/>
                  </a:lnTo>
                  <a:cubicBezTo>
                    <a:pt x="5269" y="2024"/>
                    <a:pt x="5478" y="1815"/>
                    <a:pt x="5739" y="1815"/>
                  </a:cubicBezTo>
                  <a:close/>
                  <a:moveTo>
                    <a:pt x="4623" y="0"/>
                  </a:moveTo>
                  <a:cubicBezTo>
                    <a:pt x="2076" y="0"/>
                    <a:pt x="0" y="2077"/>
                    <a:pt x="0" y="4624"/>
                  </a:cubicBezTo>
                  <a:lnTo>
                    <a:pt x="0" y="6002"/>
                  </a:lnTo>
                  <a:cubicBezTo>
                    <a:pt x="0" y="6264"/>
                    <a:pt x="210" y="6455"/>
                    <a:pt x="471" y="6455"/>
                  </a:cubicBezTo>
                  <a:lnTo>
                    <a:pt x="8775" y="6455"/>
                  </a:lnTo>
                  <a:cubicBezTo>
                    <a:pt x="9037" y="6455"/>
                    <a:pt x="9247" y="6264"/>
                    <a:pt x="9247" y="6002"/>
                  </a:cubicBezTo>
                  <a:lnTo>
                    <a:pt x="9247" y="4624"/>
                  </a:lnTo>
                  <a:cubicBezTo>
                    <a:pt x="9247" y="2077"/>
                    <a:pt x="7170" y="0"/>
                    <a:pt x="4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0"/>
            <p:cNvSpPr/>
            <p:nvPr/>
          </p:nvSpPr>
          <p:spPr>
            <a:xfrm>
              <a:off x="2261463" y="4209475"/>
              <a:ext cx="208075" cy="196275"/>
            </a:xfrm>
            <a:custGeom>
              <a:avLst/>
              <a:gdLst/>
              <a:ahLst/>
              <a:cxnLst/>
              <a:rect l="l" t="t" r="r" b="b"/>
              <a:pathLst>
                <a:path w="8323" h="7851" extrusionOk="0">
                  <a:moveTo>
                    <a:pt x="5985" y="1885"/>
                  </a:moveTo>
                  <a:cubicBezTo>
                    <a:pt x="6229" y="1885"/>
                    <a:pt x="6439" y="2095"/>
                    <a:pt x="6439" y="2339"/>
                  </a:cubicBezTo>
                  <a:cubicBezTo>
                    <a:pt x="6439" y="2600"/>
                    <a:pt x="6229" y="2809"/>
                    <a:pt x="5985" y="2809"/>
                  </a:cubicBezTo>
                  <a:lnTo>
                    <a:pt x="2286" y="2809"/>
                  </a:lnTo>
                  <a:cubicBezTo>
                    <a:pt x="2024" y="2809"/>
                    <a:pt x="1833" y="2600"/>
                    <a:pt x="1833" y="2339"/>
                  </a:cubicBezTo>
                  <a:cubicBezTo>
                    <a:pt x="1833" y="2095"/>
                    <a:pt x="2024" y="1885"/>
                    <a:pt x="2286" y="1885"/>
                  </a:cubicBezTo>
                  <a:close/>
                  <a:moveTo>
                    <a:pt x="5985" y="3734"/>
                  </a:moveTo>
                  <a:cubicBezTo>
                    <a:pt x="6229" y="3734"/>
                    <a:pt x="6439" y="3926"/>
                    <a:pt x="6439" y="4188"/>
                  </a:cubicBezTo>
                  <a:cubicBezTo>
                    <a:pt x="6439" y="4449"/>
                    <a:pt x="6229" y="4642"/>
                    <a:pt x="5985" y="4642"/>
                  </a:cubicBezTo>
                  <a:lnTo>
                    <a:pt x="2286" y="4642"/>
                  </a:lnTo>
                  <a:cubicBezTo>
                    <a:pt x="2024" y="4642"/>
                    <a:pt x="1833" y="4449"/>
                    <a:pt x="1833" y="4188"/>
                  </a:cubicBezTo>
                  <a:cubicBezTo>
                    <a:pt x="1833" y="3926"/>
                    <a:pt x="2024" y="3734"/>
                    <a:pt x="2286" y="3734"/>
                  </a:cubicBezTo>
                  <a:close/>
                  <a:moveTo>
                    <a:pt x="472" y="1"/>
                  </a:moveTo>
                  <a:cubicBezTo>
                    <a:pt x="210" y="1"/>
                    <a:pt x="0" y="210"/>
                    <a:pt x="0" y="471"/>
                  </a:cubicBezTo>
                  <a:lnTo>
                    <a:pt x="0" y="7380"/>
                  </a:lnTo>
                  <a:cubicBezTo>
                    <a:pt x="0" y="7663"/>
                    <a:pt x="232" y="7851"/>
                    <a:pt x="469" y="7851"/>
                  </a:cubicBezTo>
                  <a:cubicBezTo>
                    <a:pt x="582" y="7851"/>
                    <a:pt x="696" y="7808"/>
                    <a:pt x="786" y="7712"/>
                  </a:cubicBezTo>
                  <a:lnTo>
                    <a:pt x="2042" y="6473"/>
                  </a:lnTo>
                  <a:lnTo>
                    <a:pt x="7851" y="6473"/>
                  </a:lnTo>
                  <a:cubicBezTo>
                    <a:pt x="8113" y="6473"/>
                    <a:pt x="8323" y="6263"/>
                    <a:pt x="8323" y="6002"/>
                  </a:cubicBezTo>
                  <a:lnTo>
                    <a:pt x="8323" y="471"/>
                  </a:lnTo>
                  <a:cubicBezTo>
                    <a:pt x="8323" y="210"/>
                    <a:pt x="8113" y="1"/>
                    <a:pt x="7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40"/>
          <p:cNvGrpSpPr/>
          <p:nvPr/>
        </p:nvGrpSpPr>
        <p:grpSpPr>
          <a:xfrm>
            <a:off x="7734895" y="2208313"/>
            <a:ext cx="371957" cy="364666"/>
            <a:chOff x="2071738" y="3529950"/>
            <a:chExt cx="401725" cy="393850"/>
          </a:xfrm>
        </p:grpSpPr>
        <p:sp>
          <p:nvSpPr>
            <p:cNvPr id="653" name="Google Shape;653;p40"/>
            <p:cNvSpPr/>
            <p:nvPr/>
          </p:nvSpPr>
          <p:spPr>
            <a:xfrm>
              <a:off x="2169438" y="3529950"/>
              <a:ext cx="304025" cy="230750"/>
            </a:xfrm>
            <a:custGeom>
              <a:avLst/>
              <a:gdLst/>
              <a:ahLst/>
              <a:cxnLst/>
              <a:rect l="l" t="t" r="r" b="b"/>
              <a:pathLst>
                <a:path w="12161" h="9230" extrusionOk="0">
                  <a:moveTo>
                    <a:pt x="7817" y="1885"/>
                  </a:moveTo>
                  <a:cubicBezTo>
                    <a:pt x="8061" y="1885"/>
                    <a:pt x="8270" y="2076"/>
                    <a:pt x="8270" y="2339"/>
                  </a:cubicBezTo>
                  <a:cubicBezTo>
                    <a:pt x="8270" y="2600"/>
                    <a:pt x="8061" y="2792"/>
                    <a:pt x="7817" y="2792"/>
                  </a:cubicBezTo>
                  <a:lnTo>
                    <a:pt x="2269" y="2792"/>
                  </a:lnTo>
                  <a:cubicBezTo>
                    <a:pt x="2024" y="2792"/>
                    <a:pt x="1815" y="2600"/>
                    <a:pt x="1815" y="2339"/>
                  </a:cubicBezTo>
                  <a:cubicBezTo>
                    <a:pt x="1815" y="2076"/>
                    <a:pt x="2024" y="1885"/>
                    <a:pt x="2269" y="1885"/>
                  </a:cubicBezTo>
                  <a:close/>
                  <a:moveTo>
                    <a:pt x="7817" y="3716"/>
                  </a:moveTo>
                  <a:cubicBezTo>
                    <a:pt x="8061" y="3716"/>
                    <a:pt x="8270" y="3925"/>
                    <a:pt x="8270" y="4188"/>
                  </a:cubicBezTo>
                  <a:cubicBezTo>
                    <a:pt x="8270" y="4432"/>
                    <a:pt x="8061" y="4641"/>
                    <a:pt x="7817" y="4641"/>
                  </a:cubicBezTo>
                  <a:lnTo>
                    <a:pt x="2269" y="4641"/>
                  </a:lnTo>
                  <a:cubicBezTo>
                    <a:pt x="2024" y="4641"/>
                    <a:pt x="1815" y="4432"/>
                    <a:pt x="1815" y="4188"/>
                  </a:cubicBezTo>
                  <a:cubicBezTo>
                    <a:pt x="1815" y="3925"/>
                    <a:pt x="2024" y="3716"/>
                    <a:pt x="2269" y="3716"/>
                  </a:cubicBezTo>
                  <a:close/>
                  <a:moveTo>
                    <a:pt x="454" y="1"/>
                  </a:moveTo>
                  <a:cubicBezTo>
                    <a:pt x="210" y="1"/>
                    <a:pt x="1" y="210"/>
                    <a:pt x="1" y="454"/>
                  </a:cubicBezTo>
                  <a:lnTo>
                    <a:pt x="1" y="5600"/>
                  </a:lnTo>
                  <a:lnTo>
                    <a:pt x="7798" y="5600"/>
                  </a:lnTo>
                  <a:cubicBezTo>
                    <a:pt x="8566" y="5600"/>
                    <a:pt x="9177" y="6228"/>
                    <a:pt x="9177" y="6979"/>
                  </a:cubicBezTo>
                  <a:lnTo>
                    <a:pt x="9177" y="9229"/>
                  </a:lnTo>
                  <a:lnTo>
                    <a:pt x="11532" y="9229"/>
                  </a:lnTo>
                  <a:cubicBezTo>
                    <a:pt x="11951" y="9229"/>
                    <a:pt x="12160" y="8724"/>
                    <a:pt x="11864" y="8445"/>
                  </a:cubicBezTo>
                  <a:lnTo>
                    <a:pt x="10120" y="6735"/>
                  </a:lnTo>
                  <a:lnTo>
                    <a:pt x="10120" y="454"/>
                  </a:lnTo>
                  <a:cubicBezTo>
                    <a:pt x="10120" y="210"/>
                    <a:pt x="9910" y="1"/>
                    <a:pt x="96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0"/>
            <p:cNvSpPr/>
            <p:nvPr/>
          </p:nvSpPr>
          <p:spPr>
            <a:xfrm>
              <a:off x="2277613" y="3751525"/>
              <a:ext cx="22250" cy="22250"/>
            </a:xfrm>
            <a:custGeom>
              <a:avLst/>
              <a:gdLst/>
              <a:ahLst/>
              <a:cxnLst/>
              <a:rect l="l" t="t" r="r" b="b"/>
              <a:pathLst>
                <a:path w="890" h="890" extrusionOk="0">
                  <a:moveTo>
                    <a:pt x="436" y="0"/>
                  </a:moveTo>
                  <a:cubicBezTo>
                    <a:pt x="192" y="0"/>
                    <a:pt x="0" y="192"/>
                    <a:pt x="0" y="436"/>
                  </a:cubicBezTo>
                  <a:cubicBezTo>
                    <a:pt x="0" y="680"/>
                    <a:pt x="192" y="890"/>
                    <a:pt x="436" y="890"/>
                  </a:cubicBezTo>
                  <a:cubicBezTo>
                    <a:pt x="680" y="890"/>
                    <a:pt x="889" y="680"/>
                    <a:pt x="889" y="436"/>
                  </a:cubicBezTo>
                  <a:cubicBezTo>
                    <a:pt x="889" y="192"/>
                    <a:pt x="680" y="0"/>
                    <a:pt x="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0"/>
            <p:cNvSpPr/>
            <p:nvPr/>
          </p:nvSpPr>
          <p:spPr>
            <a:xfrm>
              <a:off x="2277613" y="3843125"/>
              <a:ext cx="22250" cy="22700"/>
            </a:xfrm>
            <a:custGeom>
              <a:avLst/>
              <a:gdLst/>
              <a:ahLst/>
              <a:cxnLst/>
              <a:rect l="l" t="t" r="r" b="b"/>
              <a:pathLst>
                <a:path w="890" h="908" extrusionOk="0">
                  <a:moveTo>
                    <a:pt x="436" y="0"/>
                  </a:moveTo>
                  <a:cubicBezTo>
                    <a:pt x="192" y="0"/>
                    <a:pt x="0" y="210"/>
                    <a:pt x="0" y="454"/>
                  </a:cubicBezTo>
                  <a:cubicBezTo>
                    <a:pt x="0" y="698"/>
                    <a:pt x="192" y="907"/>
                    <a:pt x="436" y="907"/>
                  </a:cubicBezTo>
                  <a:cubicBezTo>
                    <a:pt x="680" y="907"/>
                    <a:pt x="889" y="698"/>
                    <a:pt x="889" y="454"/>
                  </a:cubicBezTo>
                  <a:cubicBezTo>
                    <a:pt x="889" y="210"/>
                    <a:pt x="680" y="0"/>
                    <a:pt x="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0"/>
            <p:cNvSpPr/>
            <p:nvPr/>
          </p:nvSpPr>
          <p:spPr>
            <a:xfrm>
              <a:off x="2196913" y="3797300"/>
              <a:ext cx="22275" cy="22300"/>
            </a:xfrm>
            <a:custGeom>
              <a:avLst/>
              <a:gdLst/>
              <a:ahLst/>
              <a:cxnLst/>
              <a:rect l="l" t="t" r="r" b="b"/>
              <a:pathLst>
                <a:path w="891" h="892" extrusionOk="0">
                  <a:moveTo>
                    <a:pt x="454" y="1"/>
                  </a:moveTo>
                  <a:cubicBezTo>
                    <a:pt x="209" y="1"/>
                    <a:pt x="0" y="193"/>
                    <a:pt x="0" y="437"/>
                  </a:cubicBezTo>
                  <a:cubicBezTo>
                    <a:pt x="0" y="682"/>
                    <a:pt x="209" y="891"/>
                    <a:pt x="454" y="891"/>
                  </a:cubicBezTo>
                  <a:cubicBezTo>
                    <a:pt x="698" y="891"/>
                    <a:pt x="891" y="682"/>
                    <a:pt x="891" y="437"/>
                  </a:cubicBezTo>
                  <a:cubicBezTo>
                    <a:pt x="891" y="193"/>
                    <a:pt x="698" y="1"/>
                    <a:pt x="4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0"/>
            <p:cNvSpPr/>
            <p:nvPr/>
          </p:nvSpPr>
          <p:spPr>
            <a:xfrm>
              <a:off x="2071738" y="3693075"/>
              <a:ext cx="304025" cy="230725"/>
            </a:xfrm>
            <a:custGeom>
              <a:avLst/>
              <a:gdLst/>
              <a:ahLst/>
              <a:cxnLst/>
              <a:rect l="l" t="t" r="r" b="b"/>
              <a:pathLst>
                <a:path w="12161" h="9229" extrusionOk="0">
                  <a:moveTo>
                    <a:pt x="8654" y="1413"/>
                  </a:moveTo>
                  <a:cubicBezTo>
                    <a:pt x="9422" y="1413"/>
                    <a:pt x="10032" y="2024"/>
                    <a:pt x="10032" y="2774"/>
                  </a:cubicBezTo>
                  <a:cubicBezTo>
                    <a:pt x="10032" y="3593"/>
                    <a:pt x="9356" y="4147"/>
                    <a:pt x="8645" y="4147"/>
                  </a:cubicBezTo>
                  <a:cubicBezTo>
                    <a:pt x="8341" y="4147"/>
                    <a:pt x="8030" y="4046"/>
                    <a:pt x="7764" y="3821"/>
                  </a:cubicBezTo>
                  <a:lnTo>
                    <a:pt x="6787" y="4379"/>
                  </a:lnTo>
                  <a:cubicBezTo>
                    <a:pt x="6822" y="4537"/>
                    <a:pt x="6822" y="4693"/>
                    <a:pt x="6787" y="4851"/>
                  </a:cubicBezTo>
                  <a:lnTo>
                    <a:pt x="7764" y="5409"/>
                  </a:lnTo>
                  <a:cubicBezTo>
                    <a:pt x="8030" y="5184"/>
                    <a:pt x="8341" y="5083"/>
                    <a:pt x="8645" y="5083"/>
                  </a:cubicBezTo>
                  <a:cubicBezTo>
                    <a:pt x="9356" y="5083"/>
                    <a:pt x="10032" y="5636"/>
                    <a:pt x="10032" y="6456"/>
                  </a:cubicBezTo>
                  <a:cubicBezTo>
                    <a:pt x="10032" y="7205"/>
                    <a:pt x="9422" y="7817"/>
                    <a:pt x="8654" y="7817"/>
                  </a:cubicBezTo>
                  <a:cubicBezTo>
                    <a:pt x="7817" y="7817"/>
                    <a:pt x="7154" y="7066"/>
                    <a:pt x="7310" y="6212"/>
                  </a:cubicBezTo>
                  <a:lnTo>
                    <a:pt x="6333" y="5653"/>
                  </a:lnTo>
                  <a:cubicBezTo>
                    <a:pt x="6067" y="5878"/>
                    <a:pt x="5757" y="5978"/>
                    <a:pt x="5453" y="5978"/>
                  </a:cubicBezTo>
                  <a:cubicBezTo>
                    <a:pt x="4742" y="5978"/>
                    <a:pt x="4065" y="5425"/>
                    <a:pt x="4065" y="4606"/>
                  </a:cubicBezTo>
                  <a:cubicBezTo>
                    <a:pt x="4065" y="3791"/>
                    <a:pt x="4735" y="3239"/>
                    <a:pt x="5442" y="3239"/>
                  </a:cubicBezTo>
                  <a:cubicBezTo>
                    <a:pt x="5749" y="3239"/>
                    <a:pt x="6064" y="3344"/>
                    <a:pt x="6333" y="3576"/>
                  </a:cubicBezTo>
                  <a:lnTo>
                    <a:pt x="7310" y="3018"/>
                  </a:lnTo>
                  <a:cubicBezTo>
                    <a:pt x="7170" y="2164"/>
                    <a:pt x="7817" y="1413"/>
                    <a:pt x="8654" y="1413"/>
                  </a:cubicBezTo>
                  <a:close/>
                  <a:moveTo>
                    <a:pt x="2478" y="1"/>
                  </a:moveTo>
                  <a:cubicBezTo>
                    <a:pt x="2234" y="1"/>
                    <a:pt x="2025" y="210"/>
                    <a:pt x="2025" y="454"/>
                  </a:cubicBezTo>
                  <a:lnTo>
                    <a:pt x="2025" y="6735"/>
                  </a:lnTo>
                  <a:lnTo>
                    <a:pt x="280" y="8445"/>
                  </a:lnTo>
                  <a:cubicBezTo>
                    <a:pt x="1" y="8724"/>
                    <a:pt x="192" y="9229"/>
                    <a:pt x="611" y="9229"/>
                  </a:cubicBezTo>
                  <a:lnTo>
                    <a:pt x="11690" y="9229"/>
                  </a:lnTo>
                  <a:cubicBezTo>
                    <a:pt x="11951" y="9229"/>
                    <a:pt x="12160" y="9020"/>
                    <a:pt x="12160" y="8775"/>
                  </a:cubicBezTo>
                  <a:lnTo>
                    <a:pt x="12160" y="454"/>
                  </a:lnTo>
                  <a:cubicBezTo>
                    <a:pt x="12160" y="210"/>
                    <a:pt x="11951" y="1"/>
                    <a:pt x="11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" name="Google Shape;658;p40"/>
          <p:cNvGrpSpPr/>
          <p:nvPr/>
        </p:nvGrpSpPr>
        <p:grpSpPr>
          <a:xfrm>
            <a:off x="1057546" y="2870916"/>
            <a:ext cx="235063" cy="364666"/>
            <a:chOff x="2145438" y="2850425"/>
            <a:chExt cx="253875" cy="393850"/>
          </a:xfrm>
        </p:grpSpPr>
        <p:sp>
          <p:nvSpPr>
            <p:cNvPr id="659" name="Google Shape;659;p40"/>
            <p:cNvSpPr/>
            <p:nvPr/>
          </p:nvSpPr>
          <p:spPr>
            <a:xfrm>
              <a:off x="2214813" y="2989550"/>
              <a:ext cx="115150" cy="115625"/>
            </a:xfrm>
            <a:custGeom>
              <a:avLst/>
              <a:gdLst/>
              <a:ahLst/>
              <a:cxnLst/>
              <a:rect l="l" t="t" r="r" b="b"/>
              <a:pathLst>
                <a:path w="4606" h="4625" extrusionOk="0">
                  <a:moveTo>
                    <a:pt x="924" y="1850"/>
                  </a:moveTo>
                  <a:cubicBezTo>
                    <a:pt x="1168" y="1850"/>
                    <a:pt x="1378" y="2059"/>
                    <a:pt x="1378" y="2303"/>
                  </a:cubicBezTo>
                  <a:cubicBezTo>
                    <a:pt x="1378" y="2565"/>
                    <a:pt x="1168" y="2775"/>
                    <a:pt x="924" y="2775"/>
                  </a:cubicBezTo>
                  <a:cubicBezTo>
                    <a:pt x="663" y="2775"/>
                    <a:pt x="454" y="2565"/>
                    <a:pt x="454" y="2303"/>
                  </a:cubicBezTo>
                  <a:cubicBezTo>
                    <a:pt x="454" y="2059"/>
                    <a:pt x="663" y="1850"/>
                    <a:pt x="924" y="1850"/>
                  </a:cubicBezTo>
                  <a:close/>
                  <a:moveTo>
                    <a:pt x="2303" y="1850"/>
                  </a:moveTo>
                  <a:cubicBezTo>
                    <a:pt x="2564" y="1850"/>
                    <a:pt x="2773" y="2059"/>
                    <a:pt x="2773" y="2303"/>
                  </a:cubicBezTo>
                  <a:cubicBezTo>
                    <a:pt x="2773" y="2565"/>
                    <a:pt x="2564" y="2775"/>
                    <a:pt x="2303" y="2775"/>
                  </a:cubicBezTo>
                  <a:cubicBezTo>
                    <a:pt x="2041" y="2775"/>
                    <a:pt x="1849" y="2565"/>
                    <a:pt x="1849" y="2303"/>
                  </a:cubicBezTo>
                  <a:cubicBezTo>
                    <a:pt x="1849" y="2059"/>
                    <a:pt x="2041" y="1850"/>
                    <a:pt x="2303" y="1850"/>
                  </a:cubicBezTo>
                  <a:close/>
                  <a:moveTo>
                    <a:pt x="3699" y="1850"/>
                  </a:moveTo>
                  <a:cubicBezTo>
                    <a:pt x="3943" y="1850"/>
                    <a:pt x="4152" y="2059"/>
                    <a:pt x="4152" y="2303"/>
                  </a:cubicBezTo>
                  <a:cubicBezTo>
                    <a:pt x="4152" y="2565"/>
                    <a:pt x="3943" y="2775"/>
                    <a:pt x="3699" y="2775"/>
                  </a:cubicBezTo>
                  <a:cubicBezTo>
                    <a:pt x="3436" y="2775"/>
                    <a:pt x="3227" y="2565"/>
                    <a:pt x="3227" y="2303"/>
                  </a:cubicBezTo>
                  <a:cubicBezTo>
                    <a:pt x="3227" y="2059"/>
                    <a:pt x="3436" y="1850"/>
                    <a:pt x="3699" y="1850"/>
                  </a:cubicBezTo>
                  <a:close/>
                  <a:moveTo>
                    <a:pt x="2303" y="0"/>
                  </a:moveTo>
                  <a:cubicBezTo>
                    <a:pt x="1029" y="0"/>
                    <a:pt x="0" y="1030"/>
                    <a:pt x="0" y="2303"/>
                  </a:cubicBezTo>
                  <a:cubicBezTo>
                    <a:pt x="0" y="2810"/>
                    <a:pt x="156" y="3298"/>
                    <a:pt x="454" y="3699"/>
                  </a:cubicBezTo>
                  <a:cubicBezTo>
                    <a:pt x="558" y="3838"/>
                    <a:pt x="575" y="4031"/>
                    <a:pt x="505" y="4187"/>
                  </a:cubicBezTo>
                  <a:lnTo>
                    <a:pt x="279" y="4624"/>
                  </a:lnTo>
                  <a:lnTo>
                    <a:pt x="2303" y="4624"/>
                  </a:lnTo>
                  <a:cubicBezTo>
                    <a:pt x="3576" y="4624"/>
                    <a:pt x="4606" y="3577"/>
                    <a:pt x="4606" y="2303"/>
                  </a:cubicBezTo>
                  <a:cubicBezTo>
                    <a:pt x="4606" y="1030"/>
                    <a:pt x="3576" y="0"/>
                    <a:pt x="23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0"/>
            <p:cNvSpPr/>
            <p:nvPr/>
          </p:nvSpPr>
          <p:spPr>
            <a:xfrm>
              <a:off x="2145438" y="2850425"/>
              <a:ext cx="253875" cy="393850"/>
            </a:xfrm>
            <a:custGeom>
              <a:avLst/>
              <a:gdLst/>
              <a:ahLst/>
              <a:cxnLst/>
              <a:rect l="l" t="t" r="r" b="b"/>
              <a:pathLst>
                <a:path w="10155" h="15754" extrusionOk="0">
                  <a:moveTo>
                    <a:pt x="5548" y="1413"/>
                  </a:moveTo>
                  <a:cubicBezTo>
                    <a:pt x="5793" y="1413"/>
                    <a:pt x="6002" y="1622"/>
                    <a:pt x="6002" y="1867"/>
                  </a:cubicBezTo>
                  <a:cubicBezTo>
                    <a:pt x="6002" y="2129"/>
                    <a:pt x="5793" y="2338"/>
                    <a:pt x="5548" y="2338"/>
                  </a:cubicBezTo>
                  <a:lnTo>
                    <a:pt x="4624" y="2338"/>
                  </a:lnTo>
                  <a:cubicBezTo>
                    <a:pt x="4362" y="2338"/>
                    <a:pt x="4153" y="2129"/>
                    <a:pt x="4153" y="1867"/>
                  </a:cubicBezTo>
                  <a:cubicBezTo>
                    <a:pt x="4153" y="1622"/>
                    <a:pt x="4362" y="1413"/>
                    <a:pt x="4624" y="1413"/>
                  </a:cubicBezTo>
                  <a:close/>
                  <a:moveTo>
                    <a:pt x="5078" y="4641"/>
                  </a:moveTo>
                  <a:cubicBezTo>
                    <a:pt x="6858" y="4641"/>
                    <a:pt x="8305" y="6089"/>
                    <a:pt x="8305" y="7868"/>
                  </a:cubicBezTo>
                  <a:cubicBezTo>
                    <a:pt x="8305" y="9666"/>
                    <a:pt x="6858" y="11113"/>
                    <a:pt x="5078" y="11113"/>
                  </a:cubicBezTo>
                  <a:lnTo>
                    <a:pt x="2303" y="11113"/>
                  </a:lnTo>
                  <a:cubicBezTo>
                    <a:pt x="1973" y="11113"/>
                    <a:pt x="1745" y="10747"/>
                    <a:pt x="1903" y="10433"/>
                  </a:cubicBezTo>
                  <a:lnTo>
                    <a:pt x="2322" y="9578"/>
                  </a:lnTo>
                  <a:cubicBezTo>
                    <a:pt x="2007" y="9073"/>
                    <a:pt x="1850" y="8479"/>
                    <a:pt x="1850" y="7868"/>
                  </a:cubicBezTo>
                  <a:cubicBezTo>
                    <a:pt x="1850" y="6089"/>
                    <a:pt x="3298" y="4641"/>
                    <a:pt x="5078" y="4641"/>
                  </a:cubicBezTo>
                  <a:close/>
                  <a:moveTo>
                    <a:pt x="6002" y="13416"/>
                  </a:moveTo>
                  <a:cubicBezTo>
                    <a:pt x="6264" y="13416"/>
                    <a:pt x="6456" y="13625"/>
                    <a:pt x="6456" y="13870"/>
                  </a:cubicBezTo>
                  <a:cubicBezTo>
                    <a:pt x="6456" y="14132"/>
                    <a:pt x="6264" y="14341"/>
                    <a:pt x="6002" y="14341"/>
                  </a:cubicBezTo>
                  <a:lnTo>
                    <a:pt x="4153" y="14341"/>
                  </a:lnTo>
                  <a:cubicBezTo>
                    <a:pt x="3908" y="14341"/>
                    <a:pt x="3699" y="14132"/>
                    <a:pt x="3699" y="13870"/>
                  </a:cubicBezTo>
                  <a:cubicBezTo>
                    <a:pt x="3699" y="13625"/>
                    <a:pt x="3908" y="13416"/>
                    <a:pt x="4153" y="13416"/>
                  </a:cubicBezTo>
                  <a:close/>
                  <a:moveTo>
                    <a:pt x="1379" y="1"/>
                  </a:moveTo>
                  <a:cubicBezTo>
                    <a:pt x="629" y="1"/>
                    <a:pt x="0" y="610"/>
                    <a:pt x="0" y="1378"/>
                  </a:cubicBezTo>
                  <a:lnTo>
                    <a:pt x="0" y="14376"/>
                  </a:lnTo>
                  <a:cubicBezTo>
                    <a:pt x="0" y="15126"/>
                    <a:pt x="629" y="15754"/>
                    <a:pt x="1379" y="15754"/>
                  </a:cubicBezTo>
                  <a:lnTo>
                    <a:pt x="8777" y="15754"/>
                  </a:lnTo>
                  <a:cubicBezTo>
                    <a:pt x="9544" y="15754"/>
                    <a:pt x="10154" y="15126"/>
                    <a:pt x="10154" y="14376"/>
                  </a:cubicBezTo>
                  <a:lnTo>
                    <a:pt x="10154" y="1378"/>
                  </a:lnTo>
                  <a:cubicBezTo>
                    <a:pt x="10154" y="610"/>
                    <a:pt x="9544" y="1"/>
                    <a:pt x="8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1" name="Google Shape;661;p40"/>
          <p:cNvGrpSpPr/>
          <p:nvPr/>
        </p:nvGrpSpPr>
        <p:grpSpPr>
          <a:xfrm>
            <a:off x="992535" y="1532006"/>
            <a:ext cx="365082" cy="364666"/>
            <a:chOff x="2075238" y="2170900"/>
            <a:chExt cx="394300" cy="393850"/>
          </a:xfrm>
        </p:grpSpPr>
        <p:sp>
          <p:nvSpPr>
            <p:cNvPr id="662" name="Google Shape;662;p40"/>
            <p:cNvSpPr/>
            <p:nvPr/>
          </p:nvSpPr>
          <p:spPr>
            <a:xfrm>
              <a:off x="2214338" y="2303900"/>
              <a:ext cx="116050" cy="127400"/>
            </a:xfrm>
            <a:custGeom>
              <a:avLst/>
              <a:gdLst/>
              <a:ahLst/>
              <a:cxnLst/>
              <a:rect l="l" t="t" r="r" b="b"/>
              <a:pathLst>
                <a:path w="4642" h="5096" extrusionOk="0">
                  <a:moveTo>
                    <a:pt x="2322" y="1"/>
                  </a:moveTo>
                  <a:cubicBezTo>
                    <a:pt x="1554" y="1"/>
                    <a:pt x="926" y="629"/>
                    <a:pt x="926" y="1396"/>
                  </a:cubicBezTo>
                  <a:cubicBezTo>
                    <a:pt x="926" y="1833"/>
                    <a:pt x="1136" y="2234"/>
                    <a:pt x="1466" y="2478"/>
                  </a:cubicBezTo>
                  <a:cubicBezTo>
                    <a:pt x="612" y="2827"/>
                    <a:pt x="1" y="3664"/>
                    <a:pt x="1" y="4641"/>
                  </a:cubicBezTo>
                  <a:cubicBezTo>
                    <a:pt x="1" y="4886"/>
                    <a:pt x="210" y="5095"/>
                    <a:pt x="473" y="5095"/>
                  </a:cubicBezTo>
                  <a:lnTo>
                    <a:pt x="4171" y="5095"/>
                  </a:lnTo>
                  <a:cubicBezTo>
                    <a:pt x="4432" y="5095"/>
                    <a:pt x="4642" y="4886"/>
                    <a:pt x="4642" y="4641"/>
                  </a:cubicBezTo>
                  <a:cubicBezTo>
                    <a:pt x="4642" y="3664"/>
                    <a:pt x="4032" y="2827"/>
                    <a:pt x="3176" y="2478"/>
                  </a:cubicBezTo>
                  <a:cubicBezTo>
                    <a:pt x="3508" y="2234"/>
                    <a:pt x="3718" y="1833"/>
                    <a:pt x="3718" y="1396"/>
                  </a:cubicBezTo>
                  <a:cubicBezTo>
                    <a:pt x="3718" y="629"/>
                    <a:pt x="3090" y="1"/>
                    <a:pt x="23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0"/>
            <p:cNvSpPr/>
            <p:nvPr/>
          </p:nvSpPr>
          <p:spPr>
            <a:xfrm>
              <a:off x="2304063" y="2170900"/>
              <a:ext cx="165475" cy="117775"/>
            </a:xfrm>
            <a:custGeom>
              <a:avLst/>
              <a:gdLst/>
              <a:ahLst/>
              <a:cxnLst/>
              <a:rect l="l" t="t" r="r" b="b"/>
              <a:pathLst>
                <a:path w="6619" h="4711" extrusionOk="0">
                  <a:moveTo>
                    <a:pt x="4472" y="1885"/>
                  </a:moveTo>
                  <a:cubicBezTo>
                    <a:pt x="4735" y="1885"/>
                    <a:pt x="4926" y="2094"/>
                    <a:pt x="4926" y="2355"/>
                  </a:cubicBezTo>
                  <a:cubicBezTo>
                    <a:pt x="4926" y="2599"/>
                    <a:pt x="4735" y="2808"/>
                    <a:pt x="4472" y="2808"/>
                  </a:cubicBezTo>
                  <a:lnTo>
                    <a:pt x="3530" y="2808"/>
                  </a:lnTo>
                  <a:cubicBezTo>
                    <a:pt x="3269" y="2808"/>
                    <a:pt x="3060" y="2599"/>
                    <a:pt x="3060" y="2355"/>
                  </a:cubicBezTo>
                  <a:cubicBezTo>
                    <a:pt x="3060" y="2094"/>
                    <a:pt x="3269" y="1885"/>
                    <a:pt x="3530" y="1885"/>
                  </a:cubicBezTo>
                  <a:close/>
                  <a:moveTo>
                    <a:pt x="1681" y="0"/>
                  </a:moveTo>
                  <a:cubicBezTo>
                    <a:pt x="1524" y="0"/>
                    <a:pt x="1385" y="140"/>
                    <a:pt x="1385" y="296"/>
                  </a:cubicBezTo>
                  <a:lnTo>
                    <a:pt x="1385" y="1291"/>
                  </a:lnTo>
                  <a:lnTo>
                    <a:pt x="76" y="3297"/>
                  </a:lnTo>
                  <a:cubicBezTo>
                    <a:pt x="1" y="3403"/>
                    <a:pt x="82" y="3535"/>
                    <a:pt x="195" y="3535"/>
                  </a:cubicBezTo>
                  <a:cubicBezTo>
                    <a:pt x="213" y="3535"/>
                    <a:pt x="231" y="3531"/>
                    <a:pt x="250" y="3524"/>
                  </a:cubicBezTo>
                  <a:lnTo>
                    <a:pt x="1385" y="3141"/>
                  </a:lnTo>
                  <a:lnTo>
                    <a:pt x="1385" y="4397"/>
                  </a:lnTo>
                  <a:cubicBezTo>
                    <a:pt x="1385" y="4571"/>
                    <a:pt x="1524" y="4711"/>
                    <a:pt x="1681" y="4711"/>
                  </a:cubicBezTo>
                  <a:lnTo>
                    <a:pt x="6305" y="4711"/>
                  </a:lnTo>
                  <a:cubicBezTo>
                    <a:pt x="6479" y="4711"/>
                    <a:pt x="6619" y="4571"/>
                    <a:pt x="6619" y="4397"/>
                  </a:cubicBezTo>
                  <a:lnTo>
                    <a:pt x="6619" y="296"/>
                  </a:lnTo>
                  <a:cubicBezTo>
                    <a:pt x="6619" y="140"/>
                    <a:pt x="6479" y="0"/>
                    <a:pt x="63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0"/>
            <p:cNvSpPr/>
            <p:nvPr/>
          </p:nvSpPr>
          <p:spPr>
            <a:xfrm>
              <a:off x="2238363" y="2206100"/>
              <a:ext cx="68475" cy="24550"/>
            </a:xfrm>
            <a:custGeom>
              <a:avLst/>
              <a:gdLst/>
              <a:ahLst/>
              <a:cxnLst/>
              <a:rect l="l" t="t" r="r" b="b"/>
              <a:pathLst>
                <a:path w="2739" h="982" extrusionOk="0">
                  <a:moveTo>
                    <a:pt x="1363" y="1"/>
                  </a:moveTo>
                  <a:cubicBezTo>
                    <a:pt x="903" y="1"/>
                    <a:pt x="445" y="49"/>
                    <a:pt x="0" y="144"/>
                  </a:cubicBezTo>
                  <a:lnTo>
                    <a:pt x="540" y="982"/>
                  </a:lnTo>
                  <a:cubicBezTo>
                    <a:pt x="816" y="945"/>
                    <a:pt x="1101" y="923"/>
                    <a:pt x="1391" y="923"/>
                  </a:cubicBezTo>
                  <a:cubicBezTo>
                    <a:pt x="1652" y="923"/>
                    <a:pt x="1916" y="941"/>
                    <a:pt x="2180" y="982"/>
                  </a:cubicBezTo>
                  <a:lnTo>
                    <a:pt x="2739" y="144"/>
                  </a:lnTo>
                  <a:cubicBezTo>
                    <a:pt x="2285" y="49"/>
                    <a:pt x="1823" y="1"/>
                    <a:pt x="13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0"/>
            <p:cNvSpPr/>
            <p:nvPr/>
          </p:nvSpPr>
          <p:spPr>
            <a:xfrm>
              <a:off x="2075238" y="2170900"/>
              <a:ext cx="165525" cy="117775"/>
            </a:xfrm>
            <a:custGeom>
              <a:avLst/>
              <a:gdLst/>
              <a:ahLst/>
              <a:cxnLst/>
              <a:rect l="l" t="t" r="r" b="b"/>
              <a:pathLst>
                <a:path w="6621" h="4711" extrusionOk="0">
                  <a:moveTo>
                    <a:pt x="3106" y="1885"/>
                  </a:moveTo>
                  <a:cubicBezTo>
                    <a:pt x="3350" y="1885"/>
                    <a:pt x="3559" y="2094"/>
                    <a:pt x="3559" y="2355"/>
                  </a:cubicBezTo>
                  <a:cubicBezTo>
                    <a:pt x="3559" y="2599"/>
                    <a:pt x="3350" y="2808"/>
                    <a:pt x="3106" y="2808"/>
                  </a:cubicBezTo>
                  <a:lnTo>
                    <a:pt x="2146" y="2808"/>
                  </a:lnTo>
                  <a:cubicBezTo>
                    <a:pt x="1901" y="2808"/>
                    <a:pt x="1692" y="2599"/>
                    <a:pt x="1692" y="2355"/>
                  </a:cubicBezTo>
                  <a:cubicBezTo>
                    <a:pt x="1692" y="2094"/>
                    <a:pt x="1901" y="1885"/>
                    <a:pt x="2146" y="1885"/>
                  </a:cubicBezTo>
                  <a:close/>
                  <a:moveTo>
                    <a:pt x="314" y="0"/>
                  </a:moveTo>
                  <a:cubicBezTo>
                    <a:pt x="140" y="0"/>
                    <a:pt x="0" y="140"/>
                    <a:pt x="0" y="296"/>
                  </a:cubicBezTo>
                  <a:lnTo>
                    <a:pt x="0" y="4397"/>
                  </a:lnTo>
                  <a:cubicBezTo>
                    <a:pt x="0" y="4571"/>
                    <a:pt x="140" y="4711"/>
                    <a:pt x="314" y="4711"/>
                  </a:cubicBezTo>
                  <a:lnTo>
                    <a:pt x="4937" y="4711"/>
                  </a:lnTo>
                  <a:cubicBezTo>
                    <a:pt x="5095" y="4711"/>
                    <a:pt x="5234" y="4571"/>
                    <a:pt x="5234" y="4397"/>
                  </a:cubicBezTo>
                  <a:lnTo>
                    <a:pt x="5234" y="3141"/>
                  </a:lnTo>
                  <a:lnTo>
                    <a:pt x="6367" y="3524"/>
                  </a:lnTo>
                  <a:cubicBezTo>
                    <a:pt x="6386" y="3531"/>
                    <a:pt x="6405" y="3535"/>
                    <a:pt x="6423" y="3535"/>
                  </a:cubicBezTo>
                  <a:cubicBezTo>
                    <a:pt x="6537" y="3535"/>
                    <a:pt x="6620" y="3403"/>
                    <a:pt x="6560" y="3297"/>
                  </a:cubicBezTo>
                  <a:lnTo>
                    <a:pt x="5234" y="1291"/>
                  </a:lnTo>
                  <a:lnTo>
                    <a:pt x="5234" y="296"/>
                  </a:lnTo>
                  <a:cubicBezTo>
                    <a:pt x="5234" y="140"/>
                    <a:pt x="5095" y="0"/>
                    <a:pt x="49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0"/>
            <p:cNvSpPr/>
            <p:nvPr/>
          </p:nvSpPr>
          <p:spPr>
            <a:xfrm>
              <a:off x="2075238" y="2446975"/>
              <a:ext cx="165525" cy="117775"/>
            </a:xfrm>
            <a:custGeom>
              <a:avLst/>
              <a:gdLst/>
              <a:ahLst/>
              <a:cxnLst/>
              <a:rect l="l" t="t" r="r" b="b"/>
              <a:pathLst>
                <a:path w="6621" h="4711" extrusionOk="0">
                  <a:moveTo>
                    <a:pt x="3106" y="1884"/>
                  </a:moveTo>
                  <a:cubicBezTo>
                    <a:pt x="3350" y="1884"/>
                    <a:pt x="3559" y="2094"/>
                    <a:pt x="3559" y="2356"/>
                  </a:cubicBezTo>
                  <a:cubicBezTo>
                    <a:pt x="3559" y="2617"/>
                    <a:pt x="3350" y="2810"/>
                    <a:pt x="3106" y="2810"/>
                  </a:cubicBezTo>
                  <a:lnTo>
                    <a:pt x="2146" y="2810"/>
                  </a:lnTo>
                  <a:cubicBezTo>
                    <a:pt x="1901" y="2810"/>
                    <a:pt x="1692" y="2617"/>
                    <a:pt x="1692" y="2356"/>
                  </a:cubicBezTo>
                  <a:cubicBezTo>
                    <a:pt x="1692" y="2094"/>
                    <a:pt x="1901" y="1884"/>
                    <a:pt x="2146" y="1884"/>
                  </a:cubicBezTo>
                  <a:close/>
                  <a:moveTo>
                    <a:pt x="314" y="0"/>
                  </a:moveTo>
                  <a:cubicBezTo>
                    <a:pt x="140" y="0"/>
                    <a:pt x="0" y="140"/>
                    <a:pt x="0" y="314"/>
                  </a:cubicBezTo>
                  <a:lnTo>
                    <a:pt x="0" y="4397"/>
                  </a:lnTo>
                  <a:cubicBezTo>
                    <a:pt x="0" y="4571"/>
                    <a:pt x="140" y="4711"/>
                    <a:pt x="314" y="4711"/>
                  </a:cubicBezTo>
                  <a:lnTo>
                    <a:pt x="4937" y="4711"/>
                  </a:lnTo>
                  <a:cubicBezTo>
                    <a:pt x="5095" y="4711"/>
                    <a:pt x="5234" y="4571"/>
                    <a:pt x="5234" y="4397"/>
                  </a:cubicBezTo>
                  <a:lnTo>
                    <a:pt x="5234" y="3420"/>
                  </a:lnTo>
                  <a:lnTo>
                    <a:pt x="6560" y="1414"/>
                  </a:lnTo>
                  <a:cubicBezTo>
                    <a:pt x="6620" y="1308"/>
                    <a:pt x="6537" y="1176"/>
                    <a:pt x="6423" y="1176"/>
                  </a:cubicBezTo>
                  <a:cubicBezTo>
                    <a:pt x="6405" y="1176"/>
                    <a:pt x="6386" y="1179"/>
                    <a:pt x="6367" y="1186"/>
                  </a:cubicBezTo>
                  <a:lnTo>
                    <a:pt x="5234" y="1554"/>
                  </a:lnTo>
                  <a:lnTo>
                    <a:pt x="5234" y="314"/>
                  </a:lnTo>
                  <a:cubicBezTo>
                    <a:pt x="5234" y="140"/>
                    <a:pt x="5095" y="0"/>
                    <a:pt x="49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0"/>
            <p:cNvSpPr/>
            <p:nvPr/>
          </p:nvSpPr>
          <p:spPr>
            <a:xfrm>
              <a:off x="2398863" y="2311750"/>
              <a:ext cx="38400" cy="112150"/>
            </a:xfrm>
            <a:custGeom>
              <a:avLst/>
              <a:gdLst/>
              <a:ahLst/>
              <a:cxnLst/>
              <a:rect l="l" t="t" r="r" b="b"/>
              <a:pathLst>
                <a:path w="1536" h="4486" extrusionOk="0">
                  <a:moveTo>
                    <a:pt x="0" y="1"/>
                  </a:moveTo>
                  <a:cubicBezTo>
                    <a:pt x="645" y="1415"/>
                    <a:pt x="645" y="3055"/>
                    <a:pt x="0" y="4485"/>
                  </a:cubicBezTo>
                  <a:lnTo>
                    <a:pt x="1012" y="4485"/>
                  </a:lnTo>
                  <a:cubicBezTo>
                    <a:pt x="1536" y="3036"/>
                    <a:pt x="1536" y="1431"/>
                    <a:pt x="10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0"/>
            <p:cNvSpPr/>
            <p:nvPr/>
          </p:nvSpPr>
          <p:spPr>
            <a:xfrm>
              <a:off x="2238363" y="2504550"/>
              <a:ext cx="68475" cy="24875"/>
            </a:xfrm>
            <a:custGeom>
              <a:avLst/>
              <a:gdLst/>
              <a:ahLst/>
              <a:cxnLst/>
              <a:rect l="l" t="t" r="r" b="b"/>
              <a:pathLst>
                <a:path w="2739" h="995" extrusionOk="0">
                  <a:moveTo>
                    <a:pt x="540" y="0"/>
                  </a:moveTo>
                  <a:lnTo>
                    <a:pt x="0" y="837"/>
                  </a:lnTo>
                  <a:cubicBezTo>
                    <a:pt x="445" y="942"/>
                    <a:pt x="903" y="994"/>
                    <a:pt x="1363" y="994"/>
                  </a:cubicBezTo>
                  <a:cubicBezTo>
                    <a:pt x="1823" y="994"/>
                    <a:pt x="2285" y="942"/>
                    <a:pt x="2739" y="837"/>
                  </a:cubicBezTo>
                  <a:lnTo>
                    <a:pt x="2180" y="0"/>
                  </a:lnTo>
                  <a:cubicBezTo>
                    <a:pt x="1919" y="44"/>
                    <a:pt x="1648" y="66"/>
                    <a:pt x="1373" y="66"/>
                  </a:cubicBezTo>
                  <a:cubicBezTo>
                    <a:pt x="1099" y="66"/>
                    <a:pt x="819" y="44"/>
                    <a:pt x="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0"/>
            <p:cNvSpPr/>
            <p:nvPr/>
          </p:nvSpPr>
          <p:spPr>
            <a:xfrm>
              <a:off x="2107513" y="2311750"/>
              <a:ext cx="38400" cy="112150"/>
            </a:xfrm>
            <a:custGeom>
              <a:avLst/>
              <a:gdLst/>
              <a:ahLst/>
              <a:cxnLst/>
              <a:rect l="l" t="t" r="r" b="b"/>
              <a:pathLst>
                <a:path w="1536" h="4486" extrusionOk="0">
                  <a:moveTo>
                    <a:pt x="540" y="1"/>
                  </a:moveTo>
                  <a:cubicBezTo>
                    <a:pt x="0" y="1431"/>
                    <a:pt x="0" y="3036"/>
                    <a:pt x="540" y="4485"/>
                  </a:cubicBezTo>
                  <a:lnTo>
                    <a:pt x="1536" y="4485"/>
                  </a:lnTo>
                  <a:cubicBezTo>
                    <a:pt x="889" y="3055"/>
                    <a:pt x="889" y="1415"/>
                    <a:pt x="15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0"/>
            <p:cNvSpPr/>
            <p:nvPr/>
          </p:nvSpPr>
          <p:spPr>
            <a:xfrm>
              <a:off x="2304063" y="2446975"/>
              <a:ext cx="165475" cy="117775"/>
            </a:xfrm>
            <a:custGeom>
              <a:avLst/>
              <a:gdLst/>
              <a:ahLst/>
              <a:cxnLst/>
              <a:rect l="l" t="t" r="r" b="b"/>
              <a:pathLst>
                <a:path w="6619" h="4711" extrusionOk="0">
                  <a:moveTo>
                    <a:pt x="4472" y="1884"/>
                  </a:moveTo>
                  <a:cubicBezTo>
                    <a:pt x="4735" y="1884"/>
                    <a:pt x="4926" y="2094"/>
                    <a:pt x="4926" y="2356"/>
                  </a:cubicBezTo>
                  <a:cubicBezTo>
                    <a:pt x="4926" y="2617"/>
                    <a:pt x="4735" y="2810"/>
                    <a:pt x="4472" y="2810"/>
                  </a:cubicBezTo>
                  <a:lnTo>
                    <a:pt x="3530" y="2810"/>
                  </a:lnTo>
                  <a:cubicBezTo>
                    <a:pt x="3269" y="2810"/>
                    <a:pt x="3060" y="2617"/>
                    <a:pt x="3060" y="2356"/>
                  </a:cubicBezTo>
                  <a:cubicBezTo>
                    <a:pt x="3060" y="2094"/>
                    <a:pt x="3269" y="1884"/>
                    <a:pt x="3530" y="1884"/>
                  </a:cubicBezTo>
                  <a:close/>
                  <a:moveTo>
                    <a:pt x="1681" y="0"/>
                  </a:moveTo>
                  <a:cubicBezTo>
                    <a:pt x="1524" y="0"/>
                    <a:pt x="1385" y="140"/>
                    <a:pt x="1385" y="314"/>
                  </a:cubicBezTo>
                  <a:lnTo>
                    <a:pt x="1385" y="1554"/>
                  </a:lnTo>
                  <a:lnTo>
                    <a:pt x="250" y="1186"/>
                  </a:lnTo>
                  <a:cubicBezTo>
                    <a:pt x="231" y="1179"/>
                    <a:pt x="213" y="1176"/>
                    <a:pt x="195" y="1176"/>
                  </a:cubicBezTo>
                  <a:cubicBezTo>
                    <a:pt x="82" y="1176"/>
                    <a:pt x="1" y="1308"/>
                    <a:pt x="76" y="1414"/>
                  </a:cubicBezTo>
                  <a:lnTo>
                    <a:pt x="1385" y="3420"/>
                  </a:lnTo>
                  <a:lnTo>
                    <a:pt x="1385" y="4397"/>
                  </a:lnTo>
                  <a:cubicBezTo>
                    <a:pt x="1385" y="4571"/>
                    <a:pt x="1524" y="4711"/>
                    <a:pt x="1681" y="4711"/>
                  </a:cubicBezTo>
                  <a:lnTo>
                    <a:pt x="6305" y="4711"/>
                  </a:lnTo>
                  <a:cubicBezTo>
                    <a:pt x="6479" y="4711"/>
                    <a:pt x="6619" y="4571"/>
                    <a:pt x="6619" y="4397"/>
                  </a:cubicBezTo>
                  <a:lnTo>
                    <a:pt x="6619" y="314"/>
                  </a:lnTo>
                  <a:cubicBezTo>
                    <a:pt x="6619" y="140"/>
                    <a:pt x="6479" y="0"/>
                    <a:pt x="63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49"/>
          <p:cNvSpPr/>
          <p:nvPr/>
        </p:nvSpPr>
        <p:spPr>
          <a:xfrm>
            <a:off x="1887386" y="3623517"/>
            <a:ext cx="4979710" cy="1023020"/>
          </a:xfrm>
          <a:custGeom>
            <a:avLst/>
            <a:gdLst/>
            <a:ahLst/>
            <a:cxnLst/>
            <a:rect l="l" t="t" r="r" b="b"/>
            <a:pathLst>
              <a:path w="66436" h="13225" extrusionOk="0">
                <a:moveTo>
                  <a:pt x="210" y="0"/>
                </a:moveTo>
                <a:cubicBezTo>
                  <a:pt x="123" y="0"/>
                  <a:pt x="54" y="52"/>
                  <a:pt x="19" y="140"/>
                </a:cubicBezTo>
                <a:cubicBezTo>
                  <a:pt x="1" y="210"/>
                  <a:pt x="35" y="296"/>
                  <a:pt x="105" y="331"/>
                </a:cubicBezTo>
                <a:lnTo>
                  <a:pt x="4659" y="3245"/>
                </a:lnTo>
                <a:lnTo>
                  <a:pt x="4659" y="10782"/>
                </a:lnTo>
                <a:cubicBezTo>
                  <a:pt x="4659" y="12125"/>
                  <a:pt x="5758" y="13225"/>
                  <a:pt x="7102" y="13225"/>
                </a:cubicBezTo>
                <a:lnTo>
                  <a:pt x="63993" y="13225"/>
                </a:lnTo>
                <a:cubicBezTo>
                  <a:pt x="65337" y="13225"/>
                  <a:pt x="66436" y="12125"/>
                  <a:pt x="66436" y="10782"/>
                </a:cubicBezTo>
                <a:lnTo>
                  <a:pt x="66436" y="2443"/>
                </a:lnTo>
                <a:cubicBezTo>
                  <a:pt x="66436" y="1099"/>
                  <a:pt x="65337" y="0"/>
                  <a:pt x="6399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49"/>
          <p:cNvSpPr txBox="1">
            <a:spLocks noGrp="1"/>
          </p:cNvSpPr>
          <p:nvPr>
            <p:ph type="body" idx="1"/>
          </p:nvPr>
        </p:nvSpPr>
        <p:spPr>
          <a:xfrm>
            <a:off x="2632950" y="3789435"/>
            <a:ext cx="38781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dirty="0">
                <a:solidFill>
                  <a:schemeClr val="lt1"/>
                </a:solidFill>
              </a:rPr>
              <a:t>¡Gracias por su atención!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950" name="Google Shape;950;p49"/>
          <p:cNvSpPr txBox="1"/>
          <p:nvPr/>
        </p:nvSpPr>
        <p:spPr>
          <a:xfrm>
            <a:off x="5746645" y="3171225"/>
            <a:ext cx="10104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11:25 AM</a:t>
            </a:r>
            <a:endParaRPr sz="12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951" name="Google Shape;951;p49"/>
          <p:cNvSpPr/>
          <p:nvPr/>
        </p:nvSpPr>
        <p:spPr>
          <a:xfrm>
            <a:off x="1777345" y="4025275"/>
            <a:ext cx="220082" cy="219504"/>
          </a:xfrm>
          <a:custGeom>
            <a:avLst/>
            <a:gdLst/>
            <a:ahLst/>
            <a:cxnLst/>
            <a:rect l="l" t="t" r="r" b="b"/>
            <a:pathLst>
              <a:path w="6473" h="6456" extrusionOk="0">
                <a:moveTo>
                  <a:pt x="4493" y="2120"/>
                </a:moveTo>
                <a:cubicBezTo>
                  <a:pt x="4611" y="2120"/>
                  <a:pt x="4729" y="2163"/>
                  <a:pt x="4816" y="2250"/>
                </a:cubicBezTo>
                <a:cubicBezTo>
                  <a:pt x="5007" y="2443"/>
                  <a:pt x="5007" y="2722"/>
                  <a:pt x="4816" y="2913"/>
                </a:cubicBezTo>
                <a:lnTo>
                  <a:pt x="3106" y="4623"/>
                </a:lnTo>
                <a:cubicBezTo>
                  <a:pt x="3010" y="4719"/>
                  <a:pt x="2892" y="4768"/>
                  <a:pt x="2774" y="4768"/>
                </a:cubicBezTo>
                <a:cubicBezTo>
                  <a:pt x="2656" y="4768"/>
                  <a:pt x="2539" y="4719"/>
                  <a:pt x="2443" y="4623"/>
                </a:cubicBezTo>
                <a:lnTo>
                  <a:pt x="1518" y="3716"/>
                </a:lnTo>
                <a:cubicBezTo>
                  <a:pt x="1343" y="3525"/>
                  <a:pt x="1343" y="3246"/>
                  <a:pt x="1518" y="3053"/>
                </a:cubicBezTo>
                <a:cubicBezTo>
                  <a:pt x="1614" y="2966"/>
                  <a:pt x="1736" y="2922"/>
                  <a:pt x="1856" y="2922"/>
                </a:cubicBezTo>
                <a:cubicBezTo>
                  <a:pt x="1976" y="2922"/>
                  <a:pt x="2094" y="2966"/>
                  <a:pt x="2181" y="3053"/>
                </a:cubicBezTo>
                <a:lnTo>
                  <a:pt x="2774" y="3646"/>
                </a:lnTo>
                <a:lnTo>
                  <a:pt x="4170" y="2250"/>
                </a:lnTo>
                <a:cubicBezTo>
                  <a:pt x="4257" y="2163"/>
                  <a:pt x="4375" y="2120"/>
                  <a:pt x="4493" y="2120"/>
                </a:cubicBezTo>
                <a:close/>
                <a:moveTo>
                  <a:pt x="3228" y="1"/>
                </a:moveTo>
                <a:cubicBezTo>
                  <a:pt x="1448" y="1"/>
                  <a:pt x="1" y="1448"/>
                  <a:pt x="1" y="3227"/>
                </a:cubicBezTo>
                <a:cubicBezTo>
                  <a:pt x="1" y="5007"/>
                  <a:pt x="1448" y="6456"/>
                  <a:pt x="3228" y="6456"/>
                </a:cubicBezTo>
                <a:cubicBezTo>
                  <a:pt x="5025" y="6456"/>
                  <a:pt x="6473" y="5007"/>
                  <a:pt x="6473" y="3227"/>
                </a:cubicBezTo>
                <a:cubicBezTo>
                  <a:pt x="6473" y="1448"/>
                  <a:pt x="5025" y="1"/>
                  <a:pt x="32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49"/>
          <p:cNvSpPr/>
          <p:nvPr/>
        </p:nvSpPr>
        <p:spPr>
          <a:xfrm flipH="1">
            <a:off x="4700029" y="2781078"/>
            <a:ext cx="2057025" cy="390138"/>
          </a:xfrm>
          <a:custGeom>
            <a:avLst/>
            <a:gdLst/>
            <a:ahLst/>
            <a:cxnLst/>
            <a:rect l="l" t="t" r="r" b="b"/>
            <a:pathLst>
              <a:path w="66436" h="13225" extrusionOk="0">
                <a:moveTo>
                  <a:pt x="210" y="0"/>
                </a:moveTo>
                <a:cubicBezTo>
                  <a:pt x="123" y="0"/>
                  <a:pt x="54" y="52"/>
                  <a:pt x="19" y="140"/>
                </a:cubicBezTo>
                <a:cubicBezTo>
                  <a:pt x="1" y="210"/>
                  <a:pt x="35" y="296"/>
                  <a:pt x="105" y="331"/>
                </a:cubicBezTo>
                <a:lnTo>
                  <a:pt x="4659" y="3245"/>
                </a:lnTo>
                <a:lnTo>
                  <a:pt x="4659" y="10782"/>
                </a:lnTo>
                <a:cubicBezTo>
                  <a:pt x="4659" y="12125"/>
                  <a:pt x="5758" y="13225"/>
                  <a:pt x="7102" y="13225"/>
                </a:cubicBezTo>
                <a:lnTo>
                  <a:pt x="63993" y="13225"/>
                </a:lnTo>
                <a:cubicBezTo>
                  <a:pt x="65337" y="13225"/>
                  <a:pt x="66436" y="12125"/>
                  <a:pt x="66436" y="10782"/>
                </a:cubicBezTo>
                <a:lnTo>
                  <a:pt x="66436" y="2443"/>
                </a:lnTo>
                <a:cubicBezTo>
                  <a:pt x="66436" y="1099"/>
                  <a:pt x="65337" y="0"/>
                  <a:pt x="6399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49"/>
          <p:cNvSpPr/>
          <p:nvPr/>
        </p:nvSpPr>
        <p:spPr>
          <a:xfrm>
            <a:off x="2153904" y="2543053"/>
            <a:ext cx="2057025" cy="390138"/>
          </a:xfrm>
          <a:custGeom>
            <a:avLst/>
            <a:gdLst/>
            <a:ahLst/>
            <a:cxnLst/>
            <a:rect l="l" t="t" r="r" b="b"/>
            <a:pathLst>
              <a:path w="66436" h="13225" extrusionOk="0">
                <a:moveTo>
                  <a:pt x="210" y="0"/>
                </a:moveTo>
                <a:cubicBezTo>
                  <a:pt x="123" y="0"/>
                  <a:pt x="54" y="52"/>
                  <a:pt x="19" y="140"/>
                </a:cubicBezTo>
                <a:cubicBezTo>
                  <a:pt x="1" y="210"/>
                  <a:pt x="35" y="296"/>
                  <a:pt x="105" y="331"/>
                </a:cubicBezTo>
                <a:lnTo>
                  <a:pt x="4659" y="3245"/>
                </a:lnTo>
                <a:lnTo>
                  <a:pt x="4659" y="10782"/>
                </a:lnTo>
                <a:cubicBezTo>
                  <a:pt x="4659" y="12125"/>
                  <a:pt x="5758" y="13225"/>
                  <a:pt x="7102" y="13225"/>
                </a:cubicBezTo>
                <a:lnTo>
                  <a:pt x="63993" y="13225"/>
                </a:lnTo>
                <a:cubicBezTo>
                  <a:pt x="65337" y="13225"/>
                  <a:pt x="66436" y="12125"/>
                  <a:pt x="66436" y="10782"/>
                </a:cubicBezTo>
                <a:lnTo>
                  <a:pt x="66436" y="2443"/>
                </a:lnTo>
                <a:cubicBezTo>
                  <a:pt x="66436" y="1099"/>
                  <a:pt x="65337" y="0"/>
                  <a:pt x="6399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9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33" name="Google Shape;9733;p7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1063" y="2123075"/>
            <a:ext cx="2241874" cy="8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xting App Pitch Deck by Slidesgo">
  <a:themeElements>
    <a:clrScheme name="Simple Light">
      <a:dk1>
        <a:srgbClr val="000000"/>
      </a:dk1>
      <a:lt1>
        <a:srgbClr val="FFFFFF"/>
      </a:lt1>
      <a:dk2>
        <a:srgbClr val="14279B"/>
      </a:dk2>
      <a:lt2>
        <a:srgbClr val="3D56B2"/>
      </a:lt2>
      <a:accent1>
        <a:srgbClr val="5C7AEA"/>
      </a:accent1>
      <a:accent2>
        <a:srgbClr val="E6E6E6"/>
      </a:accent2>
      <a:accent3>
        <a:srgbClr val="8AA4F9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548</Words>
  <Application>Microsoft Office PowerPoint</Application>
  <PresentationFormat>Presentación en pantalla (16:9)</PresentationFormat>
  <Paragraphs>46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8" baseType="lpstr">
      <vt:lpstr>Anaheim</vt:lpstr>
      <vt:lpstr>Arial</vt:lpstr>
      <vt:lpstr>Calibri</vt:lpstr>
      <vt:lpstr>Lexend Deca</vt:lpstr>
      <vt:lpstr>Lexend Deca SemiBold</vt:lpstr>
      <vt:lpstr>Open Sans</vt:lpstr>
      <vt:lpstr>Proxima Nova</vt:lpstr>
      <vt:lpstr>Proxima Nova Semibold</vt:lpstr>
      <vt:lpstr>Work Sans</vt:lpstr>
      <vt:lpstr>Texting App Pitch Deck by Slidesgo</vt:lpstr>
      <vt:lpstr>Slidesgo Final Pages</vt:lpstr>
      <vt:lpstr>Uso nocivo de Facebook y su impacto en materia de delitos informáticos</vt:lpstr>
      <vt:lpstr>Presentación de PowerPoint</vt:lpstr>
      <vt:lpstr>Principales riesgos del mal uso de Facebook.</vt:lpstr>
      <vt:lpstr>Impacto de los delitos sobre las víctimas.</vt:lpstr>
      <vt:lpstr>Recomendaciones para el buen uso de Facebook.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Social Media Anniversary</dc:title>
  <dc:creator>Dariangel Valentina Tovar Rojas</dc:creator>
  <cp:lastModifiedBy>Dariangel Valentina</cp:lastModifiedBy>
  <cp:revision>7</cp:revision>
  <dcterms:modified xsi:type="dcterms:W3CDTF">2024-02-23T10:43:31Z</dcterms:modified>
</cp:coreProperties>
</file>