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5" r:id="rId7"/>
    <p:sldId id="263" r:id="rId8"/>
    <p:sldId id="270" r:id="rId9"/>
    <p:sldId id="264" r:id="rId10"/>
    <p:sldId id="314" r:id="rId11"/>
  </p:sldIdLst>
  <p:sldSz cx="9324975" cy="5400675"/>
  <p:notesSz cx="6858000" cy="9144000"/>
  <p:embeddedFontLst>
    <p:embeddedFont>
      <p:font typeface="Poppins" charset="0"/>
      <p:regular r:id="rId13"/>
      <p:bold r:id="rId14"/>
      <p:italic r:id="rId15"/>
      <p:boldItalic r:id="rId16"/>
    </p:embeddedFont>
    <p:embeddedFont>
      <p:font typeface="Bodoni MT Black" pitchFamily="18" charset="0"/>
      <p:bold r:id="rId17"/>
      <p:boldItalic r:id="rId18"/>
    </p:embeddedFont>
    <p:embeddedFont>
      <p:font typeface="Actor" charset="0"/>
      <p:regular r:id="rId19"/>
    </p:embeddedFont>
    <p:embeddedFont>
      <p:font typeface="Broadway" pitchFamily="82" charset="0"/>
      <p:regular r:id="rId20"/>
    </p:embeddedFont>
    <p:embeddedFont>
      <p:font typeface="Archivo Black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0344ED-B16F-4EF2-ADE0-484303660830}">
  <a:tblStyle styleId="{6E0344ED-B16F-4EF2-ADE0-4843036608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056" y="-330"/>
      </p:cViewPr>
      <p:guideLst>
        <p:guide orient="horz" pos="1701"/>
        <p:guide pos="2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809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0" name="Google Shape;33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14341adb642_0_14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14341adb642_0_14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g14341adb64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7" name="Google Shape;3327;g14341adb642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g142adad791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7" name="Google Shape;3337;g142adad791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g14341adb642_0_13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5" name="Google Shape;3365;g14341adb642_0_13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g1422512235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4" name="Google Shape;3344;g1422512235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g14341adb642_0_13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3" name="Google Shape;3543;g14341adb642_0_13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Google Shape;3516;g14341adb642_0_14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7" name="Google Shape;3517;g14341adb642_0_14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14341adb642_0_14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14341adb642_0_14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14341adb642_0_14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685800"/>
            <a:ext cx="5921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14341adb642_0_14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0457" y="372486"/>
            <a:ext cx="10325883" cy="12810165"/>
            <a:chOff x="5651575" y="1288700"/>
            <a:chExt cx="2713225" cy="3269154"/>
          </a:xfrm>
        </p:grpSpPr>
        <p:sp>
          <p:nvSpPr>
            <p:cNvPr id="10" name="Google Shape;10;p2"/>
            <p:cNvSpPr/>
            <p:nvPr/>
          </p:nvSpPr>
          <p:spPr>
            <a:xfrm>
              <a:off x="5870674" y="1983974"/>
              <a:ext cx="210985" cy="460311"/>
            </a:xfrm>
            <a:custGeom>
              <a:avLst/>
              <a:gdLst/>
              <a:ahLst/>
              <a:cxnLst/>
              <a:rect l="l" t="t" r="r" b="b"/>
              <a:pathLst>
                <a:path w="6950" h="15163" extrusionOk="0">
                  <a:moveTo>
                    <a:pt x="3454" y="142"/>
                  </a:moveTo>
                  <a:cubicBezTo>
                    <a:pt x="3481" y="142"/>
                    <a:pt x="3510" y="145"/>
                    <a:pt x="3538" y="150"/>
                  </a:cubicBezTo>
                  <a:cubicBezTo>
                    <a:pt x="3740" y="279"/>
                    <a:pt x="5584" y="3199"/>
                    <a:pt x="6788" y="5151"/>
                  </a:cubicBezTo>
                  <a:lnTo>
                    <a:pt x="6750" y="5241"/>
                  </a:lnTo>
                  <a:cubicBezTo>
                    <a:pt x="6603" y="5595"/>
                    <a:pt x="5847" y="7418"/>
                    <a:pt x="5463" y="8410"/>
                  </a:cubicBezTo>
                  <a:cubicBezTo>
                    <a:pt x="5051" y="9473"/>
                    <a:pt x="5585" y="14149"/>
                    <a:pt x="5667" y="14838"/>
                  </a:cubicBezTo>
                  <a:lnTo>
                    <a:pt x="1581" y="15012"/>
                  </a:lnTo>
                  <a:cubicBezTo>
                    <a:pt x="1459" y="14134"/>
                    <a:pt x="156" y="4696"/>
                    <a:pt x="361" y="2513"/>
                  </a:cubicBezTo>
                  <a:cubicBezTo>
                    <a:pt x="431" y="1763"/>
                    <a:pt x="788" y="1170"/>
                    <a:pt x="1426" y="748"/>
                  </a:cubicBezTo>
                  <a:cubicBezTo>
                    <a:pt x="2191" y="241"/>
                    <a:pt x="3123" y="142"/>
                    <a:pt x="3437" y="142"/>
                  </a:cubicBezTo>
                  <a:cubicBezTo>
                    <a:pt x="3442" y="142"/>
                    <a:pt x="3448" y="142"/>
                    <a:pt x="3454" y="142"/>
                  </a:cubicBezTo>
                  <a:close/>
                  <a:moveTo>
                    <a:pt x="3421" y="1"/>
                  </a:moveTo>
                  <a:cubicBezTo>
                    <a:pt x="3027" y="1"/>
                    <a:pt x="2093" y="133"/>
                    <a:pt x="1346" y="628"/>
                  </a:cubicBezTo>
                  <a:cubicBezTo>
                    <a:pt x="671" y="1074"/>
                    <a:pt x="290" y="1704"/>
                    <a:pt x="217" y="2499"/>
                  </a:cubicBezTo>
                  <a:cubicBezTo>
                    <a:pt x="1" y="4795"/>
                    <a:pt x="1432" y="14995"/>
                    <a:pt x="1446" y="15098"/>
                  </a:cubicBezTo>
                  <a:lnTo>
                    <a:pt x="1455" y="15163"/>
                  </a:lnTo>
                  <a:lnTo>
                    <a:pt x="5828" y="14976"/>
                  </a:lnTo>
                  <a:lnTo>
                    <a:pt x="5819" y="14898"/>
                  </a:lnTo>
                  <a:cubicBezTo>
                    <a:pt x="5814" y="14845"/>
                    <a:pt x="5175" y="9553"/>
                    <a:pt x="5598" y="8461"/>
                  </a:cubicBezTo>
                  <a:cubicBezTo>
                    <a:pt x="5981" y="7472"/>
                    <a:pt x="6736" y="5652"/>
                    <a:pt x="6883" y="5296"/>
                  </a:cubicBezTo>
                  <a:lnTo>
                    <a:pt x="6949" y="5138"/>
                  </a:lnTo>
                  <a:lnTo>
                    <a:pt x="6930" y="5107"/>
                  </a:lnTo>
                  <a:cubicBezTo>
                    <a:pt x="6205" y="3931"/>
                    <a:pt x="3823" y="89"/>
                    <a:pt x="3588" y="15"/>
                  </a:cubicBezTo>
                  <a:cubicBezTo>
                    <a:pt x="3559" y="6"/>
                    <a:pt x="3501" y="1"/>
                    <a:pt x="3421" y="1"/>
                  </a:cubicBezTo>
                  <a:close/>
                </a:path>
              </a:pathLst>
            </a:custGeom>
            <a:solidFill>
              <a:srgbClr val="FFFFFF">
                <a:alpha val="50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933094" y="1986159"/>
              <a:ext cx="206370" cy="455848"/>
            </a:xfrm>
            <a:custGeom>
              <a:avLst/>
              <a:gdLst/>
              <a:ahLst/>
              <a:cxnLst/>
              <a:rect l="l" t="t" r="r" b="b"/>
              <a:pathLst>
                <a:path w="6798" h="15016" extrusionOk="0">
                  <a:moveTo>
                    <a:pt x="3450" y="0"/>
                  </a:moveTo>
                  <a:cubicBezTo>
                    <a:pt x="3377" y="0"/>
                    <a:pt x="3326" y="5"/>
                    <a:pt x="3302" y="12"/>
                  </a:cubicBezTo>
                  <a:cubicBezTo>
                    <a:pt x="3074" y="84"/>
                    <a:pt x="1" y="5072"/>
                    <a:pt x="1" y="5072"/>
                  </a:cubicBezTo>
                  <a:lnTo>
                    <a:pt x="53" y="5196"/>
                  </a:lnTo>
                  <a:cubicBezTo>
                    <a:pt x="250" y="5672"/>
                    <a:pt x="967" y="7403"/>
                    <a:pt x="1338" y="8364"/>
                  </a:cubicBezTo>
                  <a:cubicBezTo>
                    <a:pt x="1772" y="9484"/>
                    <a:pt x="1122" y="14835"/>
                    <a:pt x="1122" y="14835"/>
                  </a:cubicBezTo>
                  <a:lnTo>
                    <a:pt x="5351" y="15015"/>
                  </a:lnTo>
                  <a:cubicBezTo>
                    <a:pt x="5351" y="15015"/>
                    <a:pt x="6798" y="4748"/>
                    <a:pt x="6580" y="2435"/>
                  </a:cubicBezTo>
                  <a:cubicBezTo>
                    <a:pt x="6386" y="359"/>
                    <a:pt x="4086" y="0"/>
                    <a:pt x="3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933094" y="1986159"/>
              <a:ext cx="206370" cy="455848"/>
            </a:xfrm>
            <a:custGeom>
              <a:avLst/>
              <a:gdLst/>
              <a:ahLst/>
              <a:cxnLst/>
              <a:rect l="l" t="t" r="r" b="b"/>
              <a:pathLst>
                <a:path w="6798" h="15016" extrusionOk="0">
                  <a:moveTo>
                    <a:pt x="3450" y="0"/>
                  </a:moveTo>
                  <a:cubicBezTo>
                    <a:pt x="3377" y="0"/>
                    <a:pt x="3326" y="5"/>
                    <a:pt x="3302" y="12"/>
                  </a:cubicBezTo>
                  <a:cubicBezTo>
                    <a:pt x="3074" y="84"/>
                    <a:pt x="1" y="5072"/>
                    <a:pt x="1" y="5072"/>
                  </a:cubicBezTo>
                  <a:lnTo>
                    <a:pt x="53" y="5196"/>
                  </a:lnTo>
                  <a:cubicBezTo>
                    <a:pt x="250" y="5672"/>
                    <a:pt x="967" y="7403"/>
                    <a:pt x="1338" y="8364"/>
                  </a:cubicBezTo>
                  <a:cubicBezTo>
                    <a:pt x="1772" y="9484"/>
                    <a:pt x="1122" y="14835"/>
                    <a:pt x="1122" y="14835"/>
                  </a:cubicBezTo>
                  <a:lnTo>
                    <a:pt x="5351" y="15015"/>
                  </a:lnTo>
                  <a:cubicBezTo>
                    <a:pt x="5351" y="15015"/>
                    <a:pt x="6798" y="4748"/>
                    <a:pt x="6580" y="2435"/>
                  </a:cubicBezTo>
                  <a:cubicBezTo>
                    <a:pt x="6386" y="359"/>
                    <a:pt x="4086" y="0"/>
                    <a:pt x="3450" y="0"/>
                  </a:cubicBezTo>
                  <a:close/>
                </a:path>
              </a:pathLst>
            </a:custGeom>
            <a:solidFill>
              <a:srgbClr val="FFFFFF">
                <a:alpha val="50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930635" y="1983974"/>
              <a:ext cx="210985" cy="460311"/>
            </a:xfrm>
            <a:custGeom>
              <a:avLst/>
              <a:gdLst/>
              <a:ahLst/>
              <a:cxnLst/>
              <a:rect l="l" t="t" r="r" b="b"/>
              <a:pathLst>
                <a:path w="6950" h="15163" extrusionOk="0">
                  <a:moveTo>
                    <a:pt x="3513" y="142"/>
                  </a:moveTo>
                  <a:cubicBezTo>
                    <a:pt x="3825" y="142"/>
                    <a:pt x="4758" y="241"/>
                    <a:pt x="5524" y="748"/>
                  </a:cubicBezTo>
                  <a:cubicBezTo>
                    <a:pt x="6160" y="1170"/>
                    <a:pt x="6518" y="1763"/>
                    <a:pt x="6589" y="2513"/>
                  </a:cubicBezTo>
                  <a:cubicBezTo>
                    <a:pt x="6794" y="4696"/>
                    <a:pt x="5491" y="14134"/>
                    <a:pt x="5369" y="15012"/>
                  </a:cubicBezTo>
                  <a:lnTo>
                    <a:pt x="1283" y="14838"/>
                  </a:lnTo>
                  <a:cubicBezTo>
                    <a:pt x="1364" y="14149"/>
                    <a:pt x="1897" y="9473"/>
                    <a:pt x="1487" y="8410"/>
                  </a:cubicBezTo>
                  <a:cubicBezTo>
                    <a:pt x="1103" y="7418"/>
                    <a:pt x="347" y="5595"/>
                    <a:pt x="199" y="5241"/>
                  </a:cubicBezTo>
                  <a:lnTo>
                    <a:pt x="162" y="5151"/>
                  </a:lnTo>
                  <a:cubicBezTo>
                    <a:pt x="1364" y="3199"/>
                    <a:pt x="3209" y="279"/>
                    <a:pt x="3411" y="150"/>
                  </a:cubicBezTo>
                  <a:lnTo>
                    <a:pt x="3413" y="150"/>
                  </a:lnTo>
                  <a:cubicBezTo>
                    <a:pt x="3446" y="144"/>
                    <a:pt x="3479" y="142"/>
                    <a:pt x="3513" y="142"/>
                  </a:cubicBezTo>
                  <a:close/>
                  <a:moveTo>
                    <a:pt x="3533" y="0"/>
                  </a:moveTo>
                  <a:cubicBezTo>
                    <a:pt x="3450" y="0"/>
                    <a:pt x="3391" y="6"/>
                    <a:pt x="3361" y="15"/>
                  </a:cubicBezTo>
                  <a:cubicBezTo>
                    <a:pt x="3125" y="89"/>
                    <a:pt x="744" y="3932"/>
                    <a:pt x="19" y="5107"/>
                  </a:cubicBezTo>
                  <a:lnTo>
                    <a:pt x="0" y="5138"/>
                  </a:lnTo>
                  <a:lnTo>
                    <a:pt x="66" y="5296"/>
                  </a:lnTo>
                  <a:cubicBezTo>
                    <a:pt x="213" y="5650"/>
                    <a:pt x="968" y="7472"/>
                    <a:pt x="1352" y="8461"/>
                  </a:cubicBezTo>
                  <a:cubicBezTo>
                    <a:pt x="1775" y="9553"/>
                    <a:pt x="1137" y="14845"/>
                    <a:pt x="1131" y="14898"/>
                  </a:cubicBezTo>
                  <a:lnTo>
                    <a:pt x="1122" y="14976"/>
                  </a:lnTo>
                  <a:lnTo>
                    <a:pt x="5494" y="15163"/>
                  </a:lnTo>
                  <a:lnTo>
                    <a:pt x="5504" y="15097"/>
                  </a:lnTo>
                  <a:cubicBezTo>
                    <a:pt x="5518" y="14995"/>
                    <a:pt x="6949" y="4795"/>
                    <a:pt x="6733" y="2499"/>
                  </a:cubicBezTo>
                  <a:cubicBezTo>
                    <a:pt x="6659" y="1704"/>
                    <a:pt x="6279" y="1074"/>
                    <a:pt x="5604" y="626"/>
                  </a:cubicBezTo>
                  <a:cubicBezTo>
                    <a:pt x="4859" y="133"/>
                    <a:pt x="3929" y="0"/>
                    <a:pt x="3533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971528" y="2239745"/>
              <a:ext cx="111807" cy="36004"/>
            </a:xfrm>
            <a:custGeom>
              <a:avLst/>
              <a:gdLst/>
              <a:ahLst/>
              <a:cxnLst/>
              <a:rect l="l" t="t" r="r" b="b"/>
              <a:pathLst>
                <a:path w="3683" h="1186" extrusionOk="0">
                  <a:moveTo>
                    <a:pt x="144" y="0"/>
                  </a:moveTo>
                  <a:lnTo>
                    <a:pt x="0" y="22"/>
                  </a:lnTo>
                  <a:cubicBezTo>
                    <a:pt x="10" y="75"/>
                    <a:pt x="212" y="1186"/>
                    <a:pt x="2570" y="1186"/>
                  </a:cubicBezTo>
                  <a:cubicBezTo>
                    <a:pt x="2902" y="1186"/>
                    <a:pt x="3682" y="970"/>
                    <a:pt x="3682" y="970"/>
                  </a:cubicBezTo>
                  <a:lnTo>
                    <a:pt x="3682" y="970"/>
                  </a:lnTo>
                  <a:cubicBezTo>
                    <a:pt x="3269" y="1019"/>
                    <a:pt x="2904" y="1040"/>
                    <a:pt x="2581" y="1040"/>
                  </a:cubicBezTo>
                  <a:cubicBezTo>
                    <a:pt x="346" y="1040"/>
                    <a:pt x="146" y="13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72799" y="1986159"/>
              <a:ext cx="206370" cy="455848"/>
            </a:xfrm>
            <a:custGeom>
              <a:avLst/>
              <a:gdLst/>
              <a:ahLst/>
              <a:cxnLst/>
              <a:rect l="l" t="t" r="r" b="b"/>
              <a:pathLst>
                <a:path w="6798" h="15016" extrusionOk="0">
                  <a:moveTo>
                    <a:pt x="3349" y="0"/>
                  </a:moveTo>
                  <a:cubicBezTo>
                    <a:pt x="2713" y="0"/>
                    <a:pt x="413" y="359"/>
                    <a:pt x="219" y="2435"/>
                  </a:cubicBezTo>
                  <a:cubicBezTo>
                    <a:pt x="1" y="4748"/>
                    <a:pt x="1448" y="15015"/>
                    <a:pt x="1448" y="15015"/>
                  </a:cubicBezTo>
                  <a:lnTo>
                    <a:pt x="5678" y="14835"/>
                  </a:lnTo>
                  <a:cubicBezTo>
                    <a:pt x="5678" y="14835"/>
                    <a:pt x="5027" y="9484"/>
                    <a:pt x="5460" y="8364"/>
                  </a:cubicBezTo>
                  <a:cubicBezTo>
                    <a:pt x="5833" y="7403"/>
                    <a:pt x="6549" y="5672"/>
                    <a:pt x="6746" y="5196"/>
                  </a:cubicBezTo>
                  <a:lnTo>
                    <a:pt x="6798" y="5072"/>
                  </a:lnTo>
                  <a:cubicBezTo>
                    <a:pt x="6798" y="5072"/>
                    <a:pt x="3725" y="84"/>
                    <a:pt x="3496" y="12"/>
                  </a:cubicBezTo>
                  <a:cubicBezTo>
                    <a:pt x="3473" y="5"/>
                    <a:pt x="3422" y="0"/>
                    <a:pt x="3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872799" y="1986159"/>
              <a:ext cx="206370" cy="455848"/>
            </a:xfrm>
            <a:custGeom>
              <a:avLst/>
              <a:gdLst/>
              <a:ahLst/>
              <a:cxnLst/>
              <a:rect l="l" t="t" r="r" b="b"/>
              <a:pathLst>
                <a:path w="6798" h="15016" extrusionOk="0">
                  <a:moveTo>
                    <a:pt x="3349" y="0"/>
                  </a:moveTo>
                  <a:cubicBezTo>
                    <a:pt x="2713" y="0"/>
                    <a:pt x="413" y="359"/>
                    <a:pt x="219" y="2435"/>
                  </a:cubicBezTo>
                  <a:cubicBezTo>
                    <a:pt x="1" y="4748"/>
                    <a:pt x="1448" y="15015"/>
                    <a:pt x="1448" y="15015"/>
                  </a:cubicBezTo>
                  <a:lnTo>
                    <a:pt x="5678" y="14835"/>
                  </a:lnTo>
                  <a:cubicBezTo>
                    <a:pt x="5678" y="14835"/>
                    <a:pt x="5027" y="9484"/>
                    <a:pt x="5460" y="8364"/>
                  </a:cubicBezTo>
                  <a:cubicBezTo>
                    <a:pt x="5833" y="7403"/>
                    <a:pt x="6549" y="5672"/>
                    <a:pt x="6746" y="5196"/>
                  </a:cubicBezTo>
                  <a:lnTo>
                    <a:pt x="6798" y="5072"/>
                  </a:lnTo>
                  <a:cubicBezTo>
                    <a:pt x="6798" y="5072"/>
                    <a:pt x="3725" y="84"/>
                    <a:pt x="3496" y="12"/>
                  </a:cubicBezTo>
                  <a:cubicBezTo>
                    <a:pt x="3473" y="5"/>
                    <a:pt x="3422" y="0"/>
                    <a:pt x="3349" y="0"/>
                  </a:cubicBezTo>
                  <a:close/>
                </a:path>
              </a:pathLst>
            </a:custGeom>
            <a:solidFill>
              <a:srgbClr val="FFFFFF">
                <a:alpha val="50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870674" y="1983974"/>
              <a:ext cx="210985" cy="460311"/>
            </a:xfrm>
            <a:custGeom>
              <a:avLst/>
              <a:gdLst/>
              <a:ahLst/>
              <a:cxnLst/>
              <a:rect l="l" t="t" r="r" b="b"/>
              <a:pathLst>
                <a:path w="6950" h="15163" extrusionOk="0">
                  <a:moveTo>
                    <a:pt x="3454" y="142"/>
                  </a:moveTo>
                  <a:cubicBezTo>
                    <a:pt x="3481" y="142"/>
                    <a:pt x="3510" y="145"/>
                    <a:pt x="3538" y="150"/>
                  </a:cubicBezTo>
                  <a:cubicBezTo>
                    <a:pt x="3740" y="279"/>
                    <a:pt x="5584" y="3199"/>
                    <a:pt x="6788" y="5151"/>
                  </a:cubicBezTo>
                  <a:lnTo>
                    <a:pt x="6750" y="5241"/>
                  </a:lnTo>
                  <a:cubicBezTo>
                    <a:pt x="6603" y="5595"/>
                    <a:pt x="5847" y="7418"/>
                    <a:pt x="5463" y="8410"/>
                  </a:cubicBezTo>
                  <a:cubicBezTo>
                    <a:pt x="5051" y="9473"/>
                    <a:pt x="5585" y="14149"/>
                    <a:pt x="5667" y="14838"/>
                  </a:cubicBezTo>
                  <a:lnTo>
                    <a:pt x="1581" y="15012"/>
                  </a:lnTo>
                  <a:cubicBezTo>
                    <a:pt x="1459" y="14134"/>
                    <a:pt x="156" y="4696"/>
                    <a:pt x="361" y="2513"/>
                  </a:cubicBezTo>
                  <a:cubicBezTo>
                    <a:pt x="431" y="1763"/>
                    <a:pt x="788" y="1170"/>
                    <a:pt x="1426" y="748"/>
                  </a:cubicBezTo>
                  <a:cubicBezTo>
                    <a:pt x="2191" y="241"/>
                    <a:pt x="3123" y="142"/>
                    <a:pt x="3437" y="142"/>
                  </a:cubicBezTo>
                  <a:cubicBezTo>
                    <a:pt x="3442" y="142"/>
                    <a:pt x="3448" y="142"/>
                    <a:pt x="3454" y="142"/>
                  </a:cubicBezTo>
                  <a:close/>
                  <a:moveTo>
                    <a:pt x="3421" y="1"/>
                  </a:moveTo>
                  <a:cubicBezTo>
                    <a:pt x="3027" y="1"/>
                    <a:pt x="2093" y="133"/>
                    <a:pt x="1346" y="628"/>
                  </a:cubicBezTo>
                  <a:cubicBezTo>
                    <a:pt x="671" y="1074"/>
                    <a:pt x="290" y="1704"/>
                    <a:pt x="217" y="2499"/>
                  </a:cubicBezTo>
                  <a:cubicBezTo>
                    <a:pt x="1" y="4795"/>
                    <a:pt x="1432" y="14995"/>
                    <a:pt x="1446" y="15098"/>
                  </a:cubicBezTo>
                  <a:lnTo>
                    <a:pt x="1455" y="15163"/>
                  </a:lnTo>
                  <a:lnTo>
                    <a:pt x="5828" y="14976"/>
                  </a:lnTo>
                  <a:lnTo>
                    <a:pt x="5819" y="14898"/>
                  </a:lnTo>
                  <a:cubicBezTo>
                    <a:pt x="5814" y="14845"/>
                    <a:pt x="5175" y="9553"/>
                    <a:pt x="5598" y="8461"/>
                  </a:cubicBezTo>
                  <a:cubicBezTo>
                    <a:pt x="5981" y="7472"/>
                    <a:pt x="6736" y="5652"/>
                    <a:pt x="6883" y="5296"/>
                  </a:cubicBezTo>
                  <a:lnTo>
                    <a:pt x="6949" y="5138"/>
                  </a:lnTo>
                  <a:lnTo>
                    <a:pt x="6930" y="5107"/>
                  </a:lnTo>
                  <a:cubicBezTo>
                    <a:pt x="6205" y="3931"/>
                    <a:pt x="3823" y="89"/>
                    <a:pt x="3588" y="15"/>
                  </a:cubicBezTo>
                  <a:cubicBezTo>
                    <a:pt x="3559" y="6"/>
                    <a:pt x="3501" y="1"/>
                    <a:pt x="3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928963" y="2239745"/>
              <a:ext cx="111807" cy="36004"/>
            </a:xfrm>
            <a:custGeom>
              <a:avLst/>
              <a:gdLst/>
              <a:ahLst/>
              <a:cxnLst/>
              <a:rect l="l" t="t" r="r" b="b"/>
              <a:pathLst>
                <a:path w="3683" h="1186" extrusionOk="0">
                  <a:moveTo>
                    <a:pt x="3538" y="0"/>
                  </a:moveTo>
                  <a:cubicBezTo>
                    <a:pt x="3537" y="13"/>
                    <a:pt x="3337" y="1040"/>
                    <a:pt x="1102" y="1040"/>
                  </a:cubicBezTo>
                  <a:cubicBezTo>
                    <a:pt x="779" y="1040"/>
                    <a:pt x="414" y="1019"/>
                    <a:pt x="1" y="970"/>
                  </a:cubicBezTo>
                  <a:lnTo>
                    <a:pt x="1" y="970"/>
                  </a:lnTo>
                  <a:cubicBezTo>
                    <a:pt x="1" y="970"/>
                    <a:pt x="780" y="1186"/>
                    <a:pt x="1112" y="1186"/>
                  </a:cubicBezTo>
                  <a:cubicBezTo>
                    <a:pt x="3471" y="1186"/>
                    <a:pt x="3675" y="75"/>
                    <a:pt x="3682" y="22"/>
                  </a:cubicBezTo>
                  <a:lnTo>
                    <a:pt x="35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78994" y="1288700"/>
              <a:ext cx="2051438" cy="1030242"/>
            </a:xfrm>
            <a:custGeom>
              <a:avLst/>
              <a:gdLst/>
              <a:ahLst/>
              <a:cxnLst/>
              <a:rect l="l" t="t" r="r" b="b"/>
              <a:pathLst>
                <a:path w="67576" h="33937" extrusionOk="0">
                  <a:moveTo>
                    <a:pt x="4164" y="1"/>
                  </a:moveTo>
                  <a:cubicBezTo>
                    <a:pt x="1856" y="1"/>
                    <a:pt x="0" y="1858"/>
                    <a:pt x="0" y="4165"/>
                  </a:cubicBezTo>
                  <a:lnTo>
                    <a:pt x="0" y="29772"/>
                  </a:lnTo>
                  <a:cubicBezTo>
                    <a:pt x="0" y="32079"/>
                    <a:pt x="1856" y="33936"/>
                    <a:pt x="4164" y="33936"/>
                  </a:cubicBezTo>
                  <a:lnTo>
                    <a:pt x="63411" y="33936"/>
                  </a:lnTo>
                  <a:cubicBezTo>
                    <a:pt x="65718" y="33936"/>
                    <a:pt x="67575" y="32079"/>
                    <a:pt x="67575" y="29772"/>
                  </a:cubicBezTo>
                  <a:lnTo>
                    <a:pt x="67575" y="4165"/>
                  </a:lnTo>
                  <a:cubicBezTo>
                    <a:pt x="67575" y="1858"/>
                    <a:pt x="65718" y="1"/>
                    <a:pt x="63411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768608" y="1824318"/>
              <a:ext cx="339154" cy="600380"/>
            </a:xfrm>
            <a:custGeom>
              <a:avLst/>
              <a:gdLst/>
              <a:ahLst/>
              <a:cxnLst/>
              <a:rect l="l" t="t" r="r" b="b"/>
              <a:pathLst>
                <a:path w="11172" h="19777" extrusionOk="0">
                  <a:moveTo>
                    <a:pt x="6184" y="0"/>
                  </a:moveTo>
                  <a:cubicBezTo>
                    <a:pt x="6128" y="0"/>
                    <a:pt x="6075" y="4"/>
                    <a:pt x="6026" y="11"/>
                  </a:cubicBezTo>
                  <a:cubicBezTo>
                    <a:pt x="4175" y="282"/>
                    <a:pt x="4012" y="1746"/>
                    <a:pt x="4012" y="1746"/>
                  </a:cubicBezTo>
                  <a:cubicBezTo>
                    <a:pt x="4012" y="1746"/>
                    <a:pt x="2747" y="2161"/>
                    <a:pt x="2891" y="3752"/>
                  </a:cubicBezTo>
                  <a:cubicBezTo>
                    <a:pt x="2457" y="3824"/>
                    <a:pt x="0" y="6789"/>
                    <a:pt x="1590" y="12718"/>
                  </a:cubicBezTo>
                  <a:cubicBezTo>
                    <a:pt x="2475" y="16018"/>
                    <a:pt x="2263" y="18353"/>
                    <a:pt x="1901" y="19776"/>
                  </a:cubicBezTo>
                  <a:lnTo>
                    <a:pt x="5430" y="19776"/>
                  </a:lnTo>
                  <a:cubicBezTo>
                    <a:pt x="5366" y="18639"/>
                    <a:pt x="5278" y="16842"/>
                    <a:pt x="5278" y="14997"/>
                  </a:cubicBezTo>
                  <a:cubicBezTo>
                    <a:pt x="5278" y="12104"/>
                    <a:pt x="4301" y="7910"/>
                    <a:pt x="4698" y="7548"/>
                  </a:cubicBezTo>
                  <a:cubicBezTo>
                    <a:pt x="4810" y="7448"/>
                    <a:pt x="4963" y="7401"/>
                    <a:pt x="5126" y="7401"/>
                  </a:cubicBezTo>
                  <a:cubicBezTo>
                    <a:pt x="5547" y="7401"/>
                    <a:pt x="6033" y="7715"/>
                    <a:pt x="6026" y="8236"/>
                  </a:cubicBezTo>
                  <a:cubicBezTo>
                    <a:pt x="6017" y="8833"/>
                    <a:pt x="6698" y="9357"/>
                    <a:pt x="7199" y="9357"/>
                  </a:cubicBezTo>
                  <a:cubicBezTo>
                    <a:pt x="7304" y="9357"/>
                    <a:pt x="7401" y="9334"/>
                    <a:pt x="7483" y="9284"/>
                  </a:cubicBezTo>
                  <a:cubicBezTo>
                    <a:pt x="7921" y="9014"/>
                    <a:pt x="7635" y="8082"/>
                    <a:pt x="7596" y="7960"/>
                  </a:cubicBezTo>
                  <a:lnTo>
                    <a:pt x="7596" y="7960"/>
                  </a:lnTo>
                  <a:cubicBezTo>
                    <a:pt x="7616" y="8010"/>
                    <a:pt x="7641" y="8059"/>
                    <a:pt x="7674" y="8103"/>
                  </a:cubicBezTo>
                  <a:cubicBezTo>
                    <a:pt x="7755" y="8217"/>
                    <a:pt x="7910" y="8383"/>
                    <a:pt x="8206" y="8560"/>
                  </a:cubicBezTo>
                  <a:cubicBezTo>
                    <a:pt x="8297" y="8585"/>
                    <a:pt x="8382" y="8599"/>
                    <a:pt x="8460" y="8599"/>
                  </a:cubicBezTo>
                  <a:cubicBezTo>
                    <a:pt x="8943" y="8599"/>
                    <a:pt x="9163" y="8091"/>
                    <a:pt x="8820" y="6753"/>
                  </a:cubicBezTo>
                  <a:lnTo>
                    <a:pt x="8820" y="6753"/>
                  </a:lnTo>
                  <a:cubicBezTo>
                    <a:pt x="8966" y="6861"/>
                    <a:pt x="9094" y="6909"/>
                    <a:pt x="9203" y="6909"/>
                  </a:cubicBezTo>
                  <a:cubicBezTo>
                    <a:pt x="9687" y="6909"/>
                    <a:pt x="9817" y="5967"/>
                    <a:pt x="9679" y="5159"/>
                  </a:cubicBezTo>
                  <a:lnTo>
                    <a:pt x="9679" y="5159"/>
                  </a:lnTo>
                  <a:cubicBezTo>
                    <a:pt x="9767" y="5359"/>
                    <a:pt x="10068" y="5503"/>
                    <a:pt x="10357" y="5503"/>
                  </a:cubicBezTo>
                  <a:cubicBezTo>
                    <a:pt x="10568" y="5503"/>
                    <a:pt x="10773" y="5425"/>
                    <a:pt x="10881" y="5235"/>
                  </a:cubicBezTo>
                  <a:cubicBezTo>
                    <a:pt x="11171" y="4728"/>
                    <a:pt x="10170" y="2637"/>
                    <a:pt x="9675" y="1799"/>
                  </a:cubicBezTo>
                  <a:cubicBezTo>
                    <a:pt x="9231" y="1048"/>
                    <a:pt x="7164" y="0"/>
                    <a:pt x="6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68608" y="1824318"/>
              <a:ext cx="339154" cy="600380"/>
            </a:xfrm>
            <a:custGeom>
              <a:avLst/>
              <a:gdLst/>
              <a:ahLst/>
              <a:cxnLst/>
              <a:rect l="l" t="t" r="r" b="b"/>
              <a:pathLst>
                <a:path w="11172" h="19777" extrusionOk="0">
                  <a:moveTo>
                    <a:pt x="6184" y="0"/>
                  </a:moveTo>
                  <a:cubicBezTo>
                    <a:pt x="6128" y="0"/>
                    <a:pt x="6075" y="4"/>
                    <a:pt x="6026" y="11"/>
                  </a:cubicBezTo>
                  <a:cubicBezTo>
                    <a:pt x="4175" y="282"/>
                    <a:pt x="4012" y="1746"/>
                    <a:pt x="4012" y="1746"/>
                  </a:cubicBezTo>
                  <a:cubicBezTo>
                    <a:pt x="4012" y="1746"/>
                    <a:pt x="2747" y="2161"/>
                    <a:pt x="2891" y="3752"/>
                  </a:cubicBezTo>
                  <a:cubicBezTo>
                    <a:pt x="2457" y="3824"/>
                    <a:pt x="0" y="6789"/>
                    <a:pt x="1590" y="12718"/>
                  </a:cubicBezTo>
                  <a:cubicBezTo>
                    <a:pt x="2475" y="16018"/>
                    <a:pt x="2263" y="18353"/>
                    <a:pt x="1901" y="19776"/>
                  </a:cubicBezTo>
                  <a:lnTo>
                    <a:pt x="5430" y="19776"/>
                  </a:lnTo>
                  <a:cubicBezTo>
                    <a:pt x="5366" y="18639"/>
                    <a:pt x="5278" y="16842"/>
                    <a:pt x="5278" y="14997"/>
                  </a:cubicBezTo>
                  <a:cubicBezTo>
                    <a:pt x="5278" y="12104"/>
                    <a:pt x="4301" y="7910"/>
                    <a:pt x="4698" y="7548"/>
                  </a:cubicBezTo>
                  <a:cubicBezTo>
                    <a:pt x="4810" y="7448"/>
                    <a:pt x="4963" y="7401"/>
                    <a:pt x="5126" y="7401"/>
                  </a:cubicBezTo>
                  <a:cubicBezTo>
                    <a:pt x="5547" y="7401"/>
                    <a:pt x="6033" y="7715"/>
                    <a:pt x="6026" y="8236"/>
                  </a:cubicBezTo>
                  <a:cubicBezTo>
                    <a:pt x="6017" y="8833"/>
                    <a:pt x="6698" y="9357"/>
                    <a:pt x="7199" y="9357"/>
                  </a:cubicBezTo>
                  <a:cubicBezTo>
                    <a:pt x="7304" y="9357"/>
                    <a:pt x="7401" y="9334"/>
                    <a:pt x="7483" y="9284"/>
                  </a:cubicBezTo>
                  <a:cubicBezTo>
                    <a:pt x="7921" y="9014"/>
                    <a:pt x="7635" y="8082"/>
                    <a:pt x="7596" y="7960"/>
                  </a:cubicBezTo>
                  <a:lnTo>
                    <a:pt x="7596" y="7960"/>
                  </a:lnTo>
                  <a:cubicBezTo>
                    <a:pt x="7616" y="8010"/>
                    <a:pt x="7641" y="8059"/>
                    <a:pt x="7674" y="8103"/>
                  </a:cubicBezTo>
                  <a:cubicBezTo>
                    <a:pt x="7755" y="8217"/>
                    <a:pt x="7910" y="8383"/>
                    <a:pt x="8206" y="8560"/>
                  </a:cubicBezTo>
                  <a:cubicBezTo>
                    <a:pt x="8297" y="8585"/>
                    <a:pt x="8382" y="8599"/>
                    <a:pt x="8460" y="8599"/>
                  </a:cubicBezTo>
                  <a:cubicBezTo>
                    <a:pt x="8943" y="8599"/>
                    <a:pt x="9163" y="8091"/>
                    <a:pt x="8820" y="6753"/>
                  </a:cubicBezTo>
                  <a:lnTo>
                    <a:pt x="8820" y="6753"/>
                  </a:lnTo>
                  <a:cubicBezTo>
                    <a:pt x="8966" y="6861"/>
                    <a:pt x="9094" y="6909"/>
                    <a:pt x="9203" y="6909"/>
                  </a:cubicBezTo>
                  <a:cubicBezTo>
                    <a:pt x="9687" y="6909"/>
                    <a:pt x="9817" y="5967"/>
                    <a:pt x="9679" y="5159"/>
                  </a:cubicBezTo>
                  <a:lnTo>
                    <a:pt x="9679" y="5159"/>
                  </a:lnTo>
                  <a:cubicBezTo>
                    <a:pt x="9767" y="5359"/>
                    <a:pt x="10068" y="5503"/>
                    <a:pt x="10357" y="5503"/>
                  </a:cubicBezTo>
                  <a:cubicBezTo>
                    <a:pt x="10568" y="5503"/>
                    <a:pt x="10773" y="5425"/>
                    <a:pt x="10881" y="5235"/>
                  </a:cubicBezTo>
                  <a:cubicBezTo>
                    <a:pt x="11171" y="4728"/>
                    <a:pt x="10170" y="2637"/>
                    <a:pt x="9675" y="1799"/>
                  </a:cubicBezTo>
                  <a:cubicBezTo>
                    <a:pt x="9231" y="1048"/>
                    <a:pt x="7164" y="0"/>
                    <a:pt x="6184" y="0"/>
                  </a:cubicBezTo>
                  <a:close/>
                </a:path>
              </a:pathLst>
            </a:custGeom>
            <a:solidFill>
              <a:srgbClr val="FFFFFF">
                <a:alpha val="50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073865" y="1936978"/>
              <a:ext cx="26775" cy="45051"/>
            </a:xfrm>
            <a:custGeom>
              <a:avLst/>
              <a:gdLst/>
              <a:ahLst/>
              <a:cxnLst/>
              <a:rect l="l" t="t" r="r" b="b"/>
              <a:pathLst>
                <a:path w="882" h="1484" extrusionOk="0">
                  <a:moveTo>
                    <a:pt x="466" y="1"/>
                  </a:moveTo>
                  <a:lnTo>
                    <a:pt x="466" y="1"/>
                  </a:lnTo>
                  <a:cubicBezTo>
                    <a:pt x="466" y="1"/>
                    <a:pt x="537" y="337"/>
                    <a:pt x="1" y="574"/>
                  </a:cubicBezTo>
                  <a:cubicBezTo>
                    <a:pt x="278" y="1278"/>
                    <a:pt x="372" y="1479"/>
                    <a:pt x="568" y="1484"/>
                  </a:cubicBezTo>
                  <a:cubicBezTo>
                    <a:pt x="572" y="1484"/>
                    <a:pt x="576" y="1484"/>
                    <a:pt x="581" y="1484"/>
                  </a:cubicBezTo>
                  <a:cubicBezTo>
                    <a:pt x="767" y="1484"/>
                    <a:pt x="833" y="1382"/>
                    <a:pt x="856" y="1170"/>
                  </a:cubicBezTo>
                  <a:cubicBezTo>
                    <a:pt x="881" y="953"/>
                    <a:pt x="682" y="24"/>
                    <a:pt x="466" y="1"/>
                  </a:cubicBezTo>
                  <a:close/>
                </a:path>
              </a:pathLst>
            </a:custGeom>
            <a:solidFill>
              <a:srgbClr val="FFD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42170" y="1983700"/>
              <a:ext cx="25166" cy="44231"/>
            </a:xfrm>
            <a:custGeom>
              <a:avLst/>
              <a:gdLst/>
              <a:ahLst/>
              <a:cxnLst/>
              <a:rect l="l" t="t" r="r" b="b"/>
              <a:pathLst>
                <a:path w="829" h="1457" extrusionOk="0">
                  <a:moveTo>
                    <a:pt x="633" y="1"/>
                  </a:moveTo>
                  <a:lnTo>
                    <a:pt x="633" y="1"/>
                  </a:lnTo>
                  <a:cubicBezTo>
                    <a:pt x="633" y="1"/>
                    <a:pt x="586" y="342"/>
                    <a:pt x="0" y="382"/>
                  </a:cubicBezTo>
                  <a:cubicBezTo>
                    <a:pt x="21" y="1138"/>
                    <a:pt x="40" y="1359"/>
                    <a:pt x="223" y="1429"/>
                  </a:cubicBezTo>
                  <a:cubicBezTo>
                    <a:pt x="269" y="1448"/>
                    <a:pt x="311" y="1457"/>
                    <a:pt x="348" y="1457"/>
                  </a:cubicBezTo>
                  <a:cubicBezTo>
                    <a:pt x="456" y="1457"/>
                    <a:pt x="529" y="1379"/>
                    <a:pt x="602" y="1233"/>
                  </a:cubicBezTo>
                  <a:cubicBezTo>
                    <a:pt x="699" y="1038"/>
                    <a:pt x="829" y="98"/>
                    <a:pt x="633" y="1"/>
                  </a:cubicBezTo>
                  <a:close/>
                </a:path>
              </a:pathLst>
            </a:custGeom>
            <a:solidFill>
              <a:srgbClr val="FFD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9917" y="2040259"/>
              <a:ext cx="25166" cy="44170"/>
            </a:xfrm>
            <a:custGeom>
              <a:avLst/>
              <a:gdLst/>
              <a:ahLst/>
              <a:cxnLst/>
              <a:rect l="l" t="t" r="r" b="b"/>
              <a:pathLst>
                <a:path w="829" h="1455" extrusionOk="0">
                  <a:moveTo>
                    <a:pt x="632" y="0"/>
                  </a:moveTo>
                  <a:lnTo>
                    <a:pt x="632" y="0"/>
                  </a:lnTo>
                  <a:cubicBezTo>
                    <a:pt x="632" y="0"/>
                    <a:pt x="585" y="340"/>
                    <a:pt x="0" y="381"/>
                  </a:cubicBezTo>
                  <a:cubicBezTo>
                    <a:pt x="19" y="1137"/>
                    <a:pt x="40" y="1358"/>
                    <a:pt x="221" y="1428"/>
                  </a:cubicBezTo>
                  <a:cubicBezTo>
                    <a:pt x="268" y="1446"/>
                    <a:pt x="309" y="1455"/>
                    <a:pt x="346" y="1455"/>
                  </a:cubicBezTo>
                  <a:cubicBezTo>
                    <a:pt x="454" y="1455"/>
                    <a:pt x="528" y="1379"/>
                    <a:pt x="600" y="1233"/>
                  </a:cubicBezTo>
                  <a:cubicBezTo>
                    <a:pt x="697" y="1037"/>
                    <a:pt x="829" y="97"/>
                    <a:pt x="632" y="0"/>
                  </a:cubicBezTo>
                  <a:close/>
                </a:path>
              </a:pathLst>
            </a:custGeom>
            <a:solidFill>
              <a:srgbClr val="FFD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80967" y="2073198"/>
              <a:ext cx="23709" cy="33515"/>
            </a:xfrm>
            <a:custGeom>
              <a:avLst/>
              <a:gdLst/>
              <a:ahLst/>
              <a:cxnLst/>
              <a:rect l="l" t="t" r="r" b="b"/>
              <a:pathLst>
                <a:path w="781" h="1104" extrusionOk="0">
                  <a:moveTo>
                    <a:pt x="583" y="0"/>
                  </a:moveTo>
                  <a:cubicBezTo>
                    <a:pt x="583" y="0"/>
                    <a:pt x="566" y="244"/>
                    <a:pt x="53" y="244"/>
                  </a:cubicBezTo>
                  <a:cubicBezTo>
                    <a:pt x="36" y="244"/>
                    <a:pt x="19" y="244"/>
                    <a:pt x="1" y="243"/>
                  </a:cubicBezTo>
                  <a:lnTo>
                    <a:pt x="1" y="243"/>
                  </a:lnTo>
                  <a:cubicBezTo>
                    <a:pt x="82" y="830"/>
                    <a:pt x="120" y="1001"/>
                    <a:pt x="303" y="1072"/>
                  </a:cubicBezTo>
                  <a:cubicBezTo>
                    <a:pt x="360" y="1093"/>
                    <a:pt x="407" y="1103"/>
                    <a:pt x="448" y="1103"/>
                  </a:cubicBezTo>
                  <a:cubicBezTo>
                    <a:pt x="541" y="1103"/>
                    <a:pt x="601" y="1051"/>
                    <a:pt x="655" y="951"/>
                  </a:cubicBezTo>
                  <a:cubicBezTo>
                    <a:pt x="734" y="807"/>
                    <a:pt x="781" y="91"/>
                    <a:pt x="583" y="0"/>
                  </a:cubicBezTo>
                  <a:close/>
                </a:path>
              </a:pathLst>
            </a:custGeom>
            <a:solidFill>
              <a:srgbClr val="FFD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68547" y="1824318"/>
              <a:ext cx="222490" cy="600380"/>
            </a:xfrm>
            <a:custGeom>
              <a:avLst/>
              <a:gdLst/>
              <a:ahLst/>
              <a:cxnLst/>
              <a:rect l="l" t="t" r="r" b="b"/>
              <a:pathLst>
                <a:path w="7329" h="19777" extrusionOk="0">
                  <a:moveTo>
                    <a:pt x="6184" y="0"/>
                  </a:moveTo>
                  <a:cubicBezTo>
                    <a:pt x="6128" y="0"/>
                    <a:pt x="6076" y="4"/>
                    <a:pt x="6028" y="11"/>
                  </a:cubicBezTo>
                  <a:cubicBezTo>
                    <a:pt x="4176" y="282"/>
                    <a:pt x="4013" y="1746"/>
                    <a:pt x="4013" y="1746"/>
                  </a:cubicBezTo>
                  <a:cubicBezTo>
                    <a:pt x="4013" y="1746"/>
                    <a:pt x="2747" y="2163"/>
                    <a:pt x="2893" y="3752"/>
                  </a:cubicBezTo>
                  <a:cubicBezTo>
                    <a:pt x="2459" y="3824"/>
                    <a:pt x="1" y="6789"/>
                    <a:pt x="1592" y="12718"/>
                  </a:cubicBezTo>
                  <a:cubicBezTo>
                    <a:pt x="2477" y="16018"/>
                    <a:pt x="2265" y="18353"/>
                    <a:pt x="1903" y="19776"/>
                  </a:cubicBezTo>
                  <a:lnTo>
                    <a:pt x="4206" y="19776"/>
                  </a:lnTo>
                  <a:cubicBezTo>
                    <a:pt x="4287" y="18323"/>
                    <a:pt x="4431" y="16428"/>
                    <a:pt x="5281" y="15510"/>
                  </a:cubicBezTo>
                  <a:cubicBezTo>
                    <a:pt x="5280" y="15357"/>
                    <a:pt x="5280" y="15203"/>
                    <a:pt x="5280" y="15050"/>
                  </a:cubicBezTo>
                  <a:cubicBezTo>
                    <a:pt x="3316" y="14641"/>
                    <a:pt x="2755" y="12785"/>
                    <a:pt x="2322" y="9846"/>
                  </a:cubicBezTo>
                  <a:cubicBezTo>
                    <a:pt x="1852" y="6665"/>
                    <a:pt x="3551" y="5597"/>
                    <a:pt x="4276" y="5290"/>
                  </a:cubicBezTo>
                  <a:cubicBezTo>
                    <a:pt x="4276" y="5290"/>
                    <a:pt x="4382" y="3845"/>
                    <a:pt x="5339" y="3555"/>
                  </a:cubicBezTo>
                  <a:cubicBezTo>
                    <a:pt x="5339" y="3555"/>
                    <a:pt x="5051" y="2289"/>
                    <a:pt x="6190" y="1693"/>
                  </a:cubicBezTo>
                  <a:cubicBezTo>
                    <a:pt x="6190" y="590"/>
                    <a:pt x="7328" y="283"/>
                    <a:pt x="7328" y="283"/>
                  </a:cubicBezTo>
                  <a:cubicBezTo>
                    <a:pt x="7322" y="274"/>
                    <a:pt x="7316" y="266"/>
                    <a:pt x="7308" y="257"/>
                  </a:cubicBezTo>
                  <a:cubicBezTo>
                    <a:pt x="6884" y="100"/>
                    <a:pt x="6482" y="0"/>
                    <a:pt x="6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768547" y="1824318"/>
              <a:ext cx="222490" cy="600380"/>
            </a:xfrm>
            <a:custGeom>
              <a:avLst/>
              <a:gdLst/>
              <a:ahLst/>
              <a:cxnLst/>
              <a:rect l="l" t="t" r="r" b="b"/>
              <a:pathLst>
                <a:path w="7329" h="19777" extrusionOk="0">
                  <a:moveTo>
                    <a:pt x="6184" y="0"/>
                  </a:moveTo>
                  <a:cubicBezTo>
                    <a:pt x="6128" y="0"/>
                    <a:pt x="6076" y="4"/>
                    <a:pt x="6028" y="11"/>
                  </a:cubicBezTo>
                  <a:cubicBezTo>
                    <a:pt x="4176" y="282"/>
                    <a:pt x="4013" y="1746"/>
                    <a:pt x="4013" y="1746"/>
                  </a:cubicBezTo>
                  <a:cubicBezTo>
                    <a:pt x="4013" y="1746"/>
                    <a:pt x="2747" y="2163"/>
                    <a:pt x="2893" y="3752"/>
                  </a:cubicBezTo>
                  <a:cubicBezTo>
                    <a:pt x="2459" y="3824"/>
                    <a:pt x="1" y="6789"/>
                    <a:pt x="1592" y="12718"/>
                  </a:cubicBezTo>
                  <a:cubicBezTo>
                    <a:pt x="2477" y="16018"/>
                    <a:pt x="2265" y="18353"/>
                    <a:pt x="1903" y="19776"/>
                  </a:cubicBezTo>
                  <a:lnTo>
                    <a:pt x="4206" y="19776"/>
                  </a:lnTo>
                  <a:cubicBezTo>
                    <a:pt x="4287" y="18323"/>
                    <a:pt x="4431" y="16428"/>
                    <a:pt x="5281" y="15510"/>
                  </a:cubicBezTo>
                  <a:cubicBezTo>
                    <a:pt x="5280" y="15357"/>
                    <a:pt x="5280" y="15203"/>
                    <a:pt x="5280" y="15050"/>
                  </a:cubicBezTo>
                  <a:cubicBezTo>
                    <a:pt x="3316" y="14641"/>
                    <a:pt x="2755" y="12785"/>
                    <a:pt x="2322" y="9846"/>
                  </a:cubicBezTo>
                  <a:cubicBezTo>
                    <a:pt x="1852" y="6665"/>
                    <a:pt x="3551" y="5597"/>
                    <a:pt x="4276" y="5290"/>
                  </a:cubicBezTo>
                  <a:cubicBezTo>
                    <a:pt x="4276" y="5290"/>
                    <a:pt x="4382" y="3845"/>
                    <a:pt x="5339" y="3555"/>
                  </a:cubicBezTo>
                  <a:cubicBezTo>
                    <a:pt x="5339" y="3555"/>
                    <a:pt x="5051" y="2289"/>
                    <a:pt x="6190" y="1693"/>
                  </a:cubicBezTo>
                  <a:cubicBezTo>
                    <a:pt x="6190" y="590"/>
                    <a:pt x="7328" y="283"/>
                    <a:pt x="7328" y="283"/>
                  </a:cubicBezTo>
                  <a:cubicBezTo>
                    <a:pt x="7322" y="274"/>
                    <a:pt x="7316" y="266"/>
                    <a:pt x="7308" y="257"/>
                  </a:cubicBezTo>
                  <a:cubicBezTo>
                    <a:pt x="6884" y="100"/>
                    <a:pt x="6482" y="0"/>
                    <a:pt x="6184" y="0"/>
                  </a:cubicBezTo>
                  <a:close/>
                </a:path>
              </a:pathLst>
            </a:custGeom>
            <a:solidFill>
              <a:srgbClr val="FFFFFF">
                <a:alpha val="50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776683" y="1822162"/>
              <a:ext cx="334054" cy="602536"/>
            </a:xfrm>
            <a:custGeom>
              <a:avLst/>
              <a:gdLst/>
              <a:ahLst/>
              <a:cxnLst/>
              <a:rect l="l" t="t" r="r" b="b"/>
              <a:pathLst>
                <a:path w="11004" h="19848" extrusionOk="0">
                  <a:moveTo>
                    <a:pt x="5910" y="1"/>
                  </a:moveTo>
                  <a:cubicBezTo>
                    <a:pt x="5853" y="1"/>
                    <a:pt x="5800" y="4"/>
                    <a:pt x="5751" y="11"/>
                  </a:cubicBezTo>
                  <a:cubicBezTo>
                    <a:pt x="4050" y="260"/>
                    <a:pt x="3731" y="1513"/>
                    <a:pt x="3682" y="1765"/>
                  </a:cubicBezTo>
                  <a:cubicBezTo>
                    <a:pt x="3461" y="1858"/>
                    <a:pt x="2450" y="2356"/>
                    <a:pt x="2550" y="3775"/>
                  </a:cubicBezTo>
                  <a:cubicBezTo>
                    <a:pt x="2373" y="3856"/>
                    <a:pt x="2107" y="4143"/>
                    <a:pt x="1859" y="4526"/>
                  </a:cubicBezTo>
                  <a:cubicBezTo>
                    <a:pt x="1259" y="5458"/>
                    <a:pt x="0" y="8132"/>
                    <a:pt x="1255" y="12809"/>
                  </a:cubicBezTo>
                  <a:cubicBezTo>
                    <a:pt x="2137" y="16095"/>
                    <a:pt x="1916" y="18430"/>
                    <a:pt x="1554" y="19847"/>
                  </a:cubicBezTo>
                  <a:lnTo>
                    <a:pt x="1701" y="19847"/>
                  </a:lnTo>
                  <a:cubicBezTo>
                    <a:pt x="2064" y="18405"/>
                    <a:pt x="2274" y="16056"/>
                    <a:pt x="1394" y="12770"/>
                  </a:cubicBezTo>
                  <a:cubicBezTo>
                    <a:pt x="154" y="8149"/>
                    <a:pt x="1391" y="5519"/>
                    <a:pt x="1980" y="4603"/>
                  </a:cubicBezTo>
                  <a:cubicBezTo>
                    <a:pt x="2306" y="4096"/>
                    <a:pt x="2564" y="3908"/>
                    <a:pt x="2638" y="3895"/>
                  </a:cubicBezTo>
                  <a:lnTo>
                    <a:pt x="2703" y="3884"/>
                  </a:lnTo>
                  <a:lnTo>
                    <a:pt x="2697" y="3817"/>
                  </a:lnTo>
                  <a:cubicBezTo>
                    <a:pt x="2561" y="2304"/>
                    <a:pt x="3720" y="1902"/>
                    <a:pt x="3768" y="1886"/>
                  </a:cubicBezTo>
                  <a:lnTo>
                    <a:pt x="3812" y="1870"/>
                  </a:lnTo>
                  <a:lnTo>
                    <a:pt x="3818" y="1825"/>
                  </a:lnTo>
                  <a:cubicBezTo>
                    <a:pt x="3818" y="1811"/>
                    <a:pt x="3994" y="414"/>
                    <a:pt x="5771" y="154"/>
                  </a:cubicBezTo>
                  <a:cubicBezTo>
                    <a:pt x="5818" y="146"/>
                    <a:pt x="5867" y="143"/>
                    <a:pt x="5915" y="143"/>
                  </a:cubicBezTo>
                  <a:cubicBezTo>
                    <a:pt x="6855" y="143"/>
                    <a:pt x="8919" y="1183"/>
                    <a:pt x="9347" y="1908"/>
                  </a:cubicBezTo>
                  <a:cubicBezTo>
                    <a:pt x="9901" y="2848"/>
                    <a:pt x="10803" y="4830"/>
                    <a:pt x="10553" y="5270"/>
                  </a:cubicBezTo>
                  <a:cubicBezTo>
                    <a:pt x="10458" y="5436"/>
                    <a:pt x="10278" y="5502"/>
                    <a:pt x="10091" y="5502"/>
                  </a:cubicBezTo>
                  <a:cubicBezTo>
                    <a:pt x="10003" y="5502"/>
                    <a:pt x="9913" y="5488"/>
                    <a:pt x="9829" y="5461"/>
                  </a:cubicBezTo>
                  <a:cubicBezTo>
                    <a:pt x="9685" y="5417"/>
                    <a:pt x="9543" y="5330"/>
                    <a:pt x="9485" y="5219"/>
                  </a:cubicBezTo>
                  <a:cubicBezTo>
                    <a:pt x="9477" y="5170"/>
                    <a:pt x="9467" y="5120"/>
                    <a:pt x="9456" y="5073"/>
                  </a:cubicBezTo>
                  <a:lnTo>
                    <a:pt x="9254" y="4592"/>
                  </a:lnTo>
                  <a:lnTo>
                    <a:pt x="9314" y="5082"/>
                  </a:lnTo>
                  <a:cubicBezTo>
                    <a:pt x="9309" y="5143"/>
                    <a:pt x="9320" y="5206"/>
                    <a:pt x="9345" y="5261"/>
                  </a:cubicBezTo>
                  <a:cubicBezTo>
                    <a:pt x="9452" y="5916"/>
                    <a:pt x="9380" y="6673"/>
                    <a:pt x="9084" y="6865"/>
                  </a:cubicBezTo>
                  <a:cubicBezTo>
                    <a:pt x="9039" y="6893"/>
                    <a:pt x="8990" y="6907"/>
                    <a:pt x="8936" y="6907"/>
                  </a:cubicBezTo>
                  <a:cubicBezTo>
                    <a:pt x="8838" y="6907"/>
                    <a:pt x="8724" y="6860"/>
                    <a:pt x="8597" y="6766"/>
                  </a:cubicBezTo>
                  <a:lnTo>
                    <a:pt x="8434" y="6645"/>
                  </a:lnTo>
                  <a:lnTo>
                    <a:pt x="8434" y="6645"/>
                  </a:lnTo>
                  <a:lnTo>
                    <a:pt x="8484" y="6843"/>
                  </a:lnTo>
                  <a:cubicBezTo>
                    <a:pt x="8763" y="7929"/>
                    <a:pt x="8634" y="8341"/>
                    <a:pt x="8478" y="8493"/>
                  </a:cubicBezTo>
                  <a:cubicBezTo>
                    <a:pt x="8407" y="8563"/>
                    <a:pt x="8312" y="8598"/>
                    <a:pt x="8193" y="8598"/>
                  </a:cubicBezTo>
                  <a:cubicBezTo>
                    <a:pt x="8126" y="8598"/>
                    <a:pt x="8051" y="8587"/>
                    <a:pt x="7969" y="8565"/>
                  </a:cubicBezTo>
                  <a:cubicBezTo>
                    <a:pt x="7687" y="8393"/>
                    <a:pt x="7540" y="8235"/>
                    <a:pt x="7467" y="8132"/>
                  </a:cubicBezTo>
                  <a:cubicBezTo>
                    <a:pt x="7441" y="8094"/>
                    <a:pt x="7417" y="8055"/>
                    <a:pt x="7400" y="8012"/>
                  </a:cubicBezTo>
                  <a:cubicBezTo>
                    <a:pt x="7397" y="8003"/>
                    <a:pt x="7395" y="7997"/>
                    <a:pt x="7394" y="7994"/>
                  </a:cubicBezTo>
                  <a:lnTo>
                    <a:pt x="7256" y="8034"/>
                  </a:lnTo>
                  <a:cubicBezTo>
                    <a:pt x="7258" y="8044"/>
                    <a:pt x="7261" y="8053"/>
                    <a:pt x="7265" y="8061"/>
                  </a:cubicBezTo>
                  <a:cubicBezTo>
                    <a:pt x="7361" y="8354"/>
                    <a:pt x="7516" y="9087"/>
                    <a:pt x="7179" y="9294"/>
                  </a:cubicBezTo>
                  <a:cubicBezTo>
                    <a:pt x="7111" y="9335"/>
                    <a:pt x="7027" y="9356"/>
                    <a:pt x="6932" y="9356"/>
                  </a:cubicBezTo>
                  <a:cubicBezTo>
                    <a:pt x="6785" y="9356"/>
                    <a:pt x="6614" y="9306"/>
                    <a:pt x="6443" y="9209"/>
                  </a:cubicBezTo>
                  <a:cubicBezTo>
                    <a:pt x="6158" y="9048"/>
                    <a:pt x="5828" y="8714"/>
                    <a:pt x="5834" y="8308"/>
                  </a:cubicBezTo>
                  <a:cubicBezTo>
                    <a:pt x="5839" y="7956"/>
                    <a:pt x="5634" y="7651"/>
                    <a:pt x="5283" y="7493"/>
                  </a:cubicBezTo>
                  <a:cubicBezTo>
                    <a:pt x="5145" y="7430"/>
                    <a:pt x="5001" y="7400"/>
                    <a:pt x="4864" y="7400"/>
                  </a:cubicBezTo>
                  <a:cubicBezTo>
                    <a:pt x="4678" y="7400"/>
                    <a:pt x="4506" y="7457"/>
                    <a:pt x="4385" y="7568"/>
                  </a:cubicBezTo>
                  <a:cubicBezTo>
                    <a:pt x="4161" y="7770"/>
                    <a:pt x="4279" y="8733"/>
                    <a:pt x="4523" y="10562"/>
                  </a:cubicBezTo>
                  <a:cubicBezTo>
                    <a:pt x="4609" y="11212"/>
                    <a:pt x="4930" y="12667"/>
                    <a:pt x="4930" y="12667"/>
                  </a:cubicBezTo>
                  <a:cubicBezTo>
                    <a:pt x="4852" y="11929"/>
                    <a:pt x="4753" y="11198"/>
                    <a:pt x="4666" y="10543"/>
                  </a:cubicBezTo>
                  <a:cubicBezTo>
                    <a:pt x="4489" y="9212"/>
                    <a:pt x="4304" y="7837"/>
                    <a:pt x="4483" y="7674"/>
                  </a:cubicBezTo>
                  <a:cubicBezTo>
                    <a:pt x="4577" y="7588"/>
                    <a:pt x="4713" y="7544"/>
                    <a:pt x="4861" y="7544"/>
                  </a:cubicBezTo>
                  <a:cubicBezTo>
                    <a:pt x="4978" y="7544"/>
                    <a:pt x="5103" y="7571"/>
                    <a:pt x="5223" y="7626"/>
                  </a:cubicBezTo>
                  <a:cubicBezTo>
                    <a:pt x="5519" y="7759"/>
                    <a:pt x="5693" y="8014"/>
                    <a:pt x="5688" y="8307"/>
                  </a:cubicBezTo>
                  <a:cubicBezTo>
                    <a:pt x="5682" y="8777"/>
                    <a:pt x="6053" y="9154"/>
                    <a:pt x="6373" y="9336"/>
                  </a:cubicBezTo>
                  <a:cubicBezTo>
                    <a:pt x="6566" y="9446"/>
                    <a:pt x="6760" y="9502"/>
                    <a:pt x="6932" y="9502"/>
                  </a:cubicBezTo>
                  <a:cubicBezTo>
                    <a:pt x="7054" y="9502"/>
                    <a:pt x="7164" y="9474"/>
                    <a:pt x="7256" y="9417"/>
                  </a:cubicBezTo>
                  <a:cubicBezTo>
                    <a:pt x="7576" y="9222"/>
                    <a:pt x="7557" y="8734"/>
                    <a:pt x="7493" y="8384"/>
                  </a:cubicBezTo>
                  <a:lnTo>
                    <a:pt x="7493" y="8384"/>
                  </a:lnTo>
                  <a:cubicBezTo>
                    <a:pt x="7618" y="8504"/>
                    <a:pt x="7756" y="8609"/>
                    <a:pt x="7904" y="8695"/>
                  </a:cubicBezTo>
                  <a:lnTo>
                    <a:pt x="7922" y="8703"/>
                  </a:lnTo>
                  <a:cubicBezTo>
                    <a:pt x="8020" y="8730"/>
                    <a:pt x="8112" y="8744"/>
                    <a:pt x="8195" y="8744"/>
                  </a:cubicBezTo>
                  <a:cubicBezTo>
                    <a:pt x="8352" y="8744"/>
                    <a:pt x="8482" y="8695"/>
                    <a:pt x="8581" y="8598"/>
                  </a:cubicBezTo>
                  <a:cubicBezTo>
                    <a:pt x="8832" y="8354"/>
                    <a:pt x="8860" y="7810"/>
                    <a:pt x="8669" y="6980"/>
                  </a:cubicBezTo>
                  <a:lnTo>
                    <a:pt x="8669" y="6980"/>
                  </a:lnTo>
                  <a:cubicBezTo>
                    <a:pt x="8772" y="7033"/>
                    <a:pt x="8861" y="7052"/>
                    <a:pt x="8938" y="7052"/>
                  </a:cubicBezTo>
                  <a:cubicBezTo>
                    <a:pt x="9032" y="7052"/>
                    <a:pt x="9107" y="7023"/>
                    <a:pt x="9164" y="6987"/>
                  </a:cubicBezTo>
                  <a:cubicBezTo>
                    <a:pt x="9485" y="6780"/>
                    <a:pt x="9585" y="6114"/>
                    <a:pt x="9519" y="5469"/>
                  </a:cubicBezTo>
                  <a:lnTo>
                    <a:pt x="9519" y="5469"/>
                  </a:lnTo>
                  <a:cubicBezTo>
                    <a:pt x="9600" y="5529"/>
                    <a:pt x="9691" y="5573"/>
                    <a:pt x="9788" y="5601"/>
                  </a:cubicBezTo>
                  <a:cubicBezTo>
                    <a:pt x="9885" y="5631"/>
                    <a:pt x="9989" y="5648"/>
                    <a:pt x="10092" y="5648"/>
                  </a:cubicBezTo>
                  <a:cubicBezTo>
                    <a:pt x="10326" y="5648"/>
                    <a:pt x="10555" y="5561"/>
                    <a:pt x="10680" y="5342"/>
                  </a:cubicBezTo>
                  <a:cubicBezTo>
                    <a:pt x="11004" y="4775"/>
                    <a:pt x="9909" y="2573"/>
                    <a:pt x="9474" y="1836"/>
                  </a:cubicBezTo>
                  <a:cubicBezTo>
                    <a:pt x="9017" y="1065"/>
                    <a:pt x="6907" y="1"/>
                    <a:pt x="5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867456" y="1983427"/>
              <a:ext cx="134605" cy="85031"/>
            </a:xfrm>
            <a:custGeom>
              <a:avLst/>
              <a:gdLst/>
              <a:ahLst/>
              <a:cxnLst/>
              <a:rect l="l" t="t" r="r" b="b"/>
              <a:pathLst>
                <a:path w="4434" h="2801" extrusionOk="0">
                  <a:moveTo>
                    <a:pt x="1466" y="1"/>
                  </a:moveTo>
                  <a:cubicBezTo>
                    <a:pt x="1316" y="1"/>
                    <a:pt x="1165" y="17"/>
                    <a:pt x="1016" y="49"/>
                  </a:cubicBezTo>
                  <a:cubicBezTo>
                    <a:pt x="659" y="123"/>
                    <a:pt x="0" y="650"/>
                    <a:pt x="0" y="650"/>
                  </a:cubicBezTo>
                  <a:cubicBezTo>
                    <a:pt x="508" y="315"/>
                    <a:pt x="1002" y="146"/>
                    <a:pt x="1474" y="146"/>
                  </a:cubicBezTo>
                  <a:cubicBezTo>
                    <a:pt x="1686" y="146"/>
                    <a:pt x="1893" y="180"/>
                    <a:pt x="2095" y="248"/>
                  </a:cubicBezTo>
                  <a:cubicBezTo>
                    <a:pt x="3539" y="727"/>
                    <a:pt x="4291" y="2779"/>
                    <a:pt x="4297" y="2801"/>
                  </a:cubicBezTo>
                  <a:lnTo>
                    <a:pt x="4434" y="2751"/>
                  </a:lnTo>
                  <a:cubicBezTo>
                    <a:pt x="4402" y="2664"/>
                    <a:pt x="3652" y="613"/>
                    <a:pt x="2139" y="110"/>
                  </a:cubicBezTo>
                  <a:cubicBezTo>
                    <a:pt x="1921" y="38"/>
                    <a:pt x="1694" y="1"/>
                    <a:pt x="1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891318" y="1929298"/>
              <a:ext cx="147112" cy="100908"/>
            </a:xfrm>
            <a:custGeom>
              <a:avLst/>
              <a:gdLst/>
              <a:ahLst/>
              <a:cxnLst/>
              <a:rect l="l" t="t" r="r" b="b"/>
              <a:pathLst>
                <a:path w="4846" h="3324" extrusionOk="0">
                  <a:moveTo>
                    <a:pt x="1143" y="1"/>
                  </a:moveTo>
                  <a:cubicBezTo>
                    <a:pt x="1127" y="1"/>
                    <a:pt x="1112" y="1"/>
                    <a:pt x="1096" y="1"/>
                  </a:cubicBezTo>
                  <a:cubicBezTo>
                    <a:pt x="714" y="9"/>
                    <a:pt x="0" y="413"/>
                    <a:pt x="0" y="413"/>
                  </a:cubicBezTo>
                  <a:cubicBezTo>
                    <a:pt x="385" y="235"/>
                    <a:pt x="767" y="146"/>
                    <a:pt x="1144" y="146"/>
                  </a:cubicBezTo>
                  <a:cubicBezTo>
                    <a:pt x="1444" y="146"/>
                    <a:pt x="1741" y="203"/>
                    <a:pt x="2033" y="316"/>
                  </a:cubicBezTo>
                  <a:cubicBezTo>
                    <a:pt x="3713" y="969"/>
                    <a:pt x="4702" y="3300"/>
                    <a:pt x="4711" y="3323"/>
                  </a:cubicBezTo>
                  <a:lnTo>
                    <a:pt x="4846" y="3268"/>
                  </a:lnTo>
                  <a:cubicBezTo>
                    <a:pt x="4803" y="3170"/>
                    <a:pt x="3825" y="858"/>
                    <a:pt x="2086" y="181"/>
                  </a:cubicBezTo>
                  <a:cubicBezTo>
                    <a:pt x="1786" y="63"/>
                    <a:pt x="1465" y="1"/>
                    <a:pt x="1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07195" y="1871829"/>
              <a:ext cx="157282" cy="109105"/>
            </a:xfrm>
            <a:custGeom>
              <a:avLst/>
              <a:gdLst/>
              <a:ahLst/>
              <a:cxnLst/>
              <a:rect l="l" t="t" r="r" b="b"/>
              <a:pathLst>
                <a:path w="5181" h="3594" extrusionOk="0">
                  <a:moveTo>
                    <a:pt x="1348" y="1"/>
                  </a:moveTo>
                  <a:cubicBezTo>
                    <a:pt x="827" y="1"/>
                    <a:pt x="0" y="180"/>
                    <a:pt x="0" y="180"/>
                  </a:cubicBezTo>
                  <a:cubicBezTo>
                    <a:pt x="313" y="130"/>
                    <a:pt x="607" y="107"/>
                    <a:pt x="884" y="107"/>
                  </a:cubicBezTo>
                  <a:cubicBezTo>
                    <a:pt x="4214" y="107"/>
                    <a:pt x="5005" y="3440"/>
                    <a:pt x="5040" y="3594"/>
                  </a:cubicBezTo>
                  <a:lnTo>
                    <a:pt x="5181" y="3561"/>
                  </a:lnTo>
                  <a:cubicBezTo>
                    <a:pt x="5173" y="3525"/>
                    <a:pt x="4443" y="443"/>
                    <a:pt x="1554" y="13"/>
                  </a:cubicBezTo>
                  <a:cubicBezTo>
                    <a:pt x="1494" y="5"/>
                    <a:pt x="1424" y="1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04587" y="1824318"/>
              <a:ext cx="339154" cy="600380"/>
            </a:xfrm>
            <a:custGeom>
              <a:avLst/>
              <a:gdLst/>
              <a:ahLst/>
              <a:cxnLst/>
              <a:rect l="l" t="t" r="r" b="b"/>
              <a:pathLst>
                <a:path w="11172" h="19777" extrusionOk="0">
                  <a:moveTo>
                    <a:pt x="4989" y="1"/>
                  </a:moveTo>
                  <a:cubicBezTo>
                    <a:pt x="4009" y="1"/>
                    <a:pt x="1939" y="1048"/>
                    <a:pt x="1494" y="1801"/>
                  </a:cubicBezTo>
                  <a:cubicBezTo>
                    <a:pt x="1001" y="2637"/>
                    <a:pt x="0" y="4729"/>
                    <a:pt x="290" y="5235"/>
                  </a:cubicBezTo>
                  <a:cubicBezTo>
                    <a:pt x="397" y="5425"/>
                    <a:pt x="602" y="5503"/>
                    <a:pt x="815" y="5503"/>
                  </a:cubicBezTo>
                  <a:cubicBezTo>
                    <a:pt x="1103" y="5503"/>
                    <a:pt x="1404" y="5360"/>
                    <a:pt x="1493" y="5160"/>
                  </a:cubicBezTo>
                  <a:lnTo>
                    <a:pt x="1493" y="5160"/>
                  </a:lnTo>
                  <a:cubicBezTo>
                    <a:pt x="1355" y="5968"/>
                    <a:pt x="1485" y="6910"/>
                    <a:pt x="1968" y="6910"/>
                  </a:cubicBezTo>
                  <a:cubicBezTo>
                    <a:pt x="2077" y="6910"/>
                    <a:pt x="2204" y="6862"/>
                    <a:pt x="2349" y="6754"/>
                  </a:cubicBezTo>
                  <a:lnTo>
                    <a:pt x="2349" y="6754"/>
                  </a:lnTo>
                  <a:cubicBezTo>
                    <a:pt x="2007" y="8092"/>
                    <a:pt x="2228" y="8600"/>
                    <a:pt x="2712" y="8600"/>
                  </a:cubicBezTo>
                  <a:cubicBezTo>
                    <a:pt x="2790" y="8600"/>
                    <a:pt x="2874" y="8587"/>
                    <a:pt x="2965" y="8562"/>
                  </a:cubicBezTo>
                  <a:cubicBezTo>
                    <a:pt x="3259" y="8385"/>
                    <a:pt x="3416" y="8217"/>
                    <a:pt x="3496" y="8103"/>
                  </a:cubicBezTo>
                  <a:cubicBezTo>
                    <a:pt x="3529" y="8059"/>
                    <a:pt x="3555" y="8012"/>
                    <a:pt x="3574" y="7960"/>
                  </a:cubicBezTo>
                  <a:lnTo>
                    <a:pt x="3574" y="7960"/>
                  </a:lnTo>
                  <a:cubicBezTo>
                    <a:pt x="3535" y="8082"/>
                    <a:pt x="3248" y="9014"/>
                    <a:pt x="3688" y="9285"/>
                  </a:cubicBezTo>
                  <a:cubicBezTo>
                    <a:pt x="3770" y="9335"/>
                    <a:pt x="3866" y="9358"/>
                    <a:pt x="3971" y="9358"/>
                  </a:cubicBezTo>
                  <a:cubicBezTo>
                    <a:pt x="4472" y="9358"/>
                    <a:pt x="5153" y="8834"/>
                    <a:pt x="5145" y="8236"/>
                  </a:cubicBezTo>
                  <a:cubicBezTo>
                    <a:pt x="5137" y="7716"/>
                    <a:pt x="5622" y="7401"/>
                    <a:pt x="6043" y="7401"/>
                  </a:cubicBezTo>
                  <a:cubicBezTo>
                    <a:pt x="6206" y="7401"/>
                    <a:pt x="6360" y="7449"/>
                    <a:pt x="6471" y="7550"/>
                  </a:cubicBezTo>
                  <a:cubicBezTo>
                    <a:pt x="6869" y="7910"/>
                    <a:pt x="5893" y="12104"/>
                    <a:pt x="5893" y="14997"/>
                  </a:cubicBezTo>
                  <a:cubicBezTo>
                    <a:pt x="5893" y="16842"/>
                    <a:pt x="5806" y="18639"/>
                    <a:pt x="5741" y="19776"/>
                  </a:cubicBezTo>
                  <a:lnTo>
                    <a:pt x="9270" y="19776"/>
                  </a:lnTo>
                  <a:cubicBezTo>
                    <a:pt x="8908" y="18353"/>
                    <a:pt x="8695" y="16018"/>
                    <a:pt x="9580" y="12720"/>
                  </a:cubicBezTo>
                  <a:cubicBezTo>
                    <a:pt x="11171" y="6790"/>
                    <a:pt x="8712" y="3826"/>
                    <a:pt x="8279" y="3754"/>
                  </a:cubicBezTo>
                  <a:cubicBezTo>
                    <a:pt x="8424" y="2163"/>
                    <a:pt x="7159" y="1748"/>
                    <a:pt x="7159" y="1748"/>
                  </a:cubicBezTo>
                  <a:cubicBezTo>
                    <a:pt x="7159" y="1748"/>
                    <a:pt x="6996" y="283"/>
                    <a:pt x="5145" y="11"/>
                  </a:cubicBezTo>
                  <a:cubicBezTo>
                    <a:pt x="5097" y="4"/>
                    <a:pt x="5045" y="1"/>
                    <a:pt x="4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04587" y="1824318"/>
              <a:ext cx="339154" cy="600380"/>
            </a:xfrm>
            <a:custGeom>
              <a:avLst/>
              <a:gdLst/>
              <a:ahLst/>
              <a:cxnLst/>
              <a:rect l="l" t="t" r="r" b="b"/>
              <a:pathLst>
                <a:path w="11172" h="19777" extrusionOk="0">
                  <a:moveTo>
                    <a:pt x="4989" y="1"/>
                  </a:moveTo>
                  <a:cubicBezTo>
                    <a:pt x="4009" y="1"/>
                    <a:pt x="1939" y="1048"/>
                    <a:pt x="1494" y="1801"/>
                  </a:cubicBezTo>
                  <a:cubicBezTo>
                    <a:pt x="1001" y="2637"/>
                    <a:pt x="0" y="4729"/>
                    <a:pt x="290" y="5235"/>
                  </a:cubicBezTo>
                  <a:cubicBezTo>
                    <a:pt x="397" y="5425"/>
                    <a:pt x="602" y="5503"/>
                    <a:pt x="815" y="5503"/>
                  </a:cubicBezTo>
                  <a:cubicBezTo>
                    <a:pt x="1103" y="5503"/>
                    <a:pt x="1404" y="5360"/>
                    <a:pt x="1493" y="5160"/>
                  </a:cubicBezTo>
                  <a:lnTo>
                    <a:pt x="1493" y="5160"/>
                  </a:lnTo>
                  <a:cubicBezTo>
                    <a:pt x="1355" y="5968"/>
                    <a:pt x="1485" y="6910"/>
                    <a:pt x="1968" y="6910"/>
                  </a:cubicBezTo>
                  <a:cubicBezTo>
                    <a:pt x="2077" y="6910"/>
                    <a:pt x="2204" y="6862"/>
                    <a:pt x="2349" y="6754"/>
                  </a:cubicBezTo>
                  <a:lnTo>
                    <a:pt x="2349" y="6754"/>
                  </a:lnTo>
                  <a:cubicBezTo>
                    <a:pt x="2007" y="8092"/>
                    <a:pt x="2228" y="8600"/>
                    <a:pt x="2712" y="8600"/>
                  </a:cubicBezTo>
                  <a:cubicBezTo>
                    <a:pt x="2790" y="8600"/>
                    <a:pt x="2874" y="8587"/>
                    <a:pt x="2965" y="8562"/>
                  </a:cubicBezTo>
                  <a:cubicBezTo>
                    <a:pt x="3259" y="8385"/>
                    <a:pt x="3416" y="8217"/>
                    <a:pt x="3496" y="8103"/>
                  </a:cubicBezTo>
                  <a:cubicBezTo>
                    <a:pt x="3529" y="8059"/>
                    <a:pt x="3555" y="8012"/>
                    <a:pt x="3574" y="7960"/>
                  </a:cubicBezTo>
                  <a:lnTo>
                    <a:pt x="3574" y="7960"/>
                  </a:lnTo>
                  <a:cubicBezTo>
                    <a:pt x="3535" y="8082"/>
                    <a:pt x="3248" y="9014"/>
                    <a:pt x="3688" y="9285"/>
                  </a:cubicBezTo>
                  <a:cubicBezTo>
                    <a:pt x="3770" y="9335"/>
                    <a:pt x="3866" y="9358"/>
                    <a:pt x="3971" y="9358"/>
                  </a:cubicBezTo>
                  <a:cubicBezTo>
                    <a:pt x="4472" y="9358"/>
                    <a:pt x="5153" y="8834"/>
                    <a:pt x="5145" y="8236"/>
                  </a:cubicBezTo>
                  <a:cubicBezTo>
                    <a:pt x="5137" y="7716"/>
                    <a:pt x="5622" y="7401"/>
                    <a:pt x="6043" y="7401"/>
                  </a:cubicBezTo>
                  <a:cubicBezTo>
                    <a:pt x="6206" y="7401"/>
                    <a:pt x="6360" y="7449"/>
                    <a:pt x="6471" y="7550"/>
                  </a:cubicBezTo>
                  <a:cubicBezTo>
                    <a:pt x="6869" y="7910"/>
                    <a:pt x="5893" y="12104"/>
                    <a:pt x="5893" y="14997"/>
                  </a:cubicBezTo>
                  <a:cubicBezTo>
                    <a:pt x="5893" y="16842"/>
                    <a:pt x="5806" y="18639"/>
                    <a:pt x="5741" y="19776"/>
                  </a:cubicBezTo>
                  <a:lnTo>
                    <a:pt x="9270" y="19776"/>
                  </a:lnTo>
                  <a:cubicBezTo>
                    <a:pt x="8908" y="18353"/>
                    <a:pt x="8695" y="16018"/>
                    <a:pt x="9580" y="12720"/>
                  </a:cubicBezTo>
                  <a:cubicBezTo>
                    <a:pt x="11171" y="6790"/>
                    <a:pt x="8712" y="3826"/>
                    <a:pt x="8279" y="3754"/>
                  </a:cubicBezTo>
                  <a:cubicBezTo>
                    <a:pt x="8424" y="2163"/>
                    <a:pt x="7159" y="1748"/>
                    <a:pt x="7159" y="1748"/>
                  </a:cubicBezTo>
                  <a:cubicBezTo>
                    <a:pt x="7159" y="1748"/>
                    <a:pt x="6996" y="283"/>
                    <a:pt x="5145" y="11"/>
                  </a:cubicBezTo>
                  <a:cubicBezTo>
                    <a:pt x="5097" y="4"/>
                    <a:pt x="5045" y="1"/>
                    <a:pt x="4989" y="1"/>
                  </a:cubicBezTo>
                  <a:close/>
                </a:path>
              </a:pathLst>
            </a:custGeom>
            <a:solidFill>
              <a:srgbClr val="FFFFFF">
                <a:alpha val="50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911660" y="1936978"/>
              <a:ext cx="26745" cy="45051"/>
            </a:xfrm>
            <a:custGeom>
              <a:avLst/>
              <a:gdLst/>
              <a:ahLst/>
              <a:cxnLst/>
              <a:rect l="l" t="t" r="r" b="b"/>
              <a:pathLst>
                <a:path w="881" h="1484" extrusionOk="0">
                  <a:moveTo>
                    <a:pt x="417" y="1"/>
                  </a:moveTo>
                  <a:cubicBezTo>
                    <a:pt x="199" y="24"/>
                    <a:pt x="1" y="953"/>
                    <a:pt x="26" y="1170"/>
                  </a:cubicBezTo>
                  <a:cubicBezTo>
                    <a:pt x="49" y="1382"/>
                    <a:pt x="115" y="1484"/>
                    <a:pt x="301" y="1484"/>
                  </a:cubicBezTo>
                  <a:cubicBezTo>
                    <a:pt x="305" y="1484"/>
                    <a:pt x="309" y="1484"/>
                    <a:pt x="314" y="1484"/>
                  </a:cubicBezTo>
                  <a:cubicBezTo>
                    <a:pt x="511" y="1479"/>
                    <a:pt x="603" y="1278"/>
                    <a:pt x="881" y="574"/>
                  </a:cubicBezTo>
                  <a:cubicBezTo>
                    <a:pt x="345" y="337"/>
                    <a:pt x="417" y="1"/>
                    <a:pt x="417" y="1"/>
                  </a:cubicBezTo>
                  <a:close/>
                </a:path>
              </a:pathLst>
            </a:custGeom>
            <a:solidFill>
              <a:srgbClr val="FFD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944934" y="1983700"/>
              <a:ext cx="25197" cy="44231"/>
            </a:xfrm>
            <a:custGeom>
              <a:avLst/>
              <a:gdLst/>
              <a:ahLst/>
              <a:cxnLst/>
              <a:rect l="l" t="t" r="r" b="b"/>
              <a:pathLst>
                <a:path w="830" h="1457" extrusionOk="0">
                  <a:moveTo>
                    <a:pt x="197" y="1"/>
                  </a:moveTo>
                  <a:lnTo>
                    <a:pt x="197" y="1"/>
                  </a:lnTo>
                  <a:cubicBezTo>
                    <a:pt x="1" y="98"/>
                    <a:pt x="132" y="1038"/>
                    <a:pt x="228" y="1233"/>
                  </a:cubicBezTo>
                  <a:cubicBezTo>
                    <a:pt x="300" y="1379"/>
                    <a:pt x="374" y="1457"/>
                    <a:pt x="483" y="1457"/>
                  </a:cubicBezTo>
                  <a:cubicBezTo>
                    <a:pt x="520" y="1457"/>
                    <a:pt x="561" y="1448"/>
                    <a:pt x="607" y="1429"/>
                  </a:cubicBezTo>
                  <a:cubicBezTo>
                    <a:pt x="790" y="1359"/>
                    <a:pt x="809" y="1138"/>
                    <a:pt x="829" y="382"/>
                  </a:cubicBezTo>
                  <a:cubicBezTo>
                    <a:pt x="245" y="342"/>
                    <a:pt x="197" y="1"/>
                    <a:pt x="197" y="1"/>
                  </a:cubicBezTo>
                  <a:close/>
                </a:path>
              </a:pathLst>
            </a:custGeom>
            <a:solidFill>
              <a:srgbClr val="FFD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967187" y="2040259"/>
              <a:ext cx="25197" cy="44170"/>
            </a:xfrm>
            <a:custGeom>
              <a:avLst/>
              <a:gdLst/>
              <a:ahLst/>
              <a:cxnLst/>
              <a:rect l="l" t="t" r="r" b="b"/>
              <a:pathLst>
                <a:path w="830" h="1455" extrusionOk="0">
                  <a:moveTo>
                    <a:pt x="198" y="0"/>
                  </a:moveTo>
                  <a:cubicBezTo>
                    <a:pt x="1" y="97"/>
                    <a:pt x="132" y="1037"/>
                    <a:pt x="229" y="1233"/>
                  </a:cubicBezTo>
                  <a:cubicBezTo>
                    <a:pt x="302" y="1379"/>
                    <a:pt x="375" y="1455"/>
                    <a:pt x="484" y="1455"/>
                  </a:cubicBezTo>
                  <a:cubicBezTo>
                    <a:pt x="521" y="1455"/>
                    <a:pt x="562" y="1446"/>
                    <a:pt x="608" y="1428"/>
                  </a:cubicBezTo>
                  <a:cubicBezTo>
                    <a:pt x="790" y="1358"/>
                    <a:pt x="810" y="1137"/>
                    <a:pt x="829" y="381"/>
                  </a:cubicBezTo>
                  <a:cubicBezTo>
                    <a:pt x="245" y="340"/>
                    <a:pt x="198" y="0"/>
                    <a:pt x="198" y="0"/>
                  </a:cubicBezTo>
                  <a:close/>
                </a:path>
              </a:pathLst>
            </a:custGeom>
            <a:solidFill>
              <a:srgbClr val="FFD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007594" y="2073198"/>
              <a:ext cx="23709" cy="33515"/>
            </a:xfrm>
            <a:custGeom>
              <a:avLst/>
              <a:gdLst/>
              <a:ahLst/>
              <a:cxnLst/>
              <a:rect l="l" t="t" r="r" b="b"/>
              <a:pathLst>
                <a:path w="781" h="1104" extrusionOk="0">
                  <a:moveTo>
                    <a:pt x="198" y="0"/>
                  </a:moveTo>
                  <a:cubicBezTo>
                    <a:pt x="1" y="91"/>
                    <a:pt x="51" y="807"/>
                    <a:pt x="128" y="951"/>
                  </a:cubicBezTo>
                  <a:cubicBezTo>
                    <a:pt x="181" y="1051"/>
                    <a:pt x="241" y="1103"/>
                    <a:pt x="333" y="1103"/>
                  </a:cubicBezTo>
                  <a:cubicBezTo>
                    <a:pt x="375" y="1103"/>
                    <a:pt x="422" y="1093"/>
                    <a:pt x="479" y="1072"/>
                  </a:cubicBezTo>
                  <a:cubicBezTo>
                    <a:pt x="662" y="1001"/>
                    <a:pt x="699" y="830"/>
                    <a:pt x="781" y="243"/>
                  </a:cubicBezTo>
                  <a:lnTo>
                    <a:pt x="781" y="243"/>
                  </a:lnTo>
                  <a:cubicBezTo>
                    <a:pt x="763" y="244"/>
                    <a:pt x="745" y="244"/>
                    <a:pt x="728" y="244"/>
                  </a:cubicBezTo>
                  <a:cubicBezTo>
                    <a:pt x="216" y="244"/>
                    <a:pt x="198" y="0"/>
                    <a:pt x="198" y="0"/>
                  </a:cubicBezTo>
                  <a:close/>
                </a:path>
              </a:pathLst>
            </a:custGeom>
            <a:solidFill>
              <a:srgbClr val="FFD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021255" y="1824318"/>
              <a:ext cx="222490" cy="600380"/>
            </a:xfrm>
            <a:custGeom>
              <a:avLst/>
              <a:gdLst/>
              <a:ahLst/>
              <a:cxnLst/>
              <a:rect l="l" t="t" r="r" b="b"/>
              <a:pathLst>
                <a:path w="7329" h="19777" extrusionOk="0">
                  <a:moveTo>
                    <a:pt x="1146" y="0"/>
                  </a:moveTo>
                  <a:cubicBezTo>
                    <a:pt x="847" y="0"/>
                    <a:pt x="446" y="100"/>
                    <a:pt x="21" y="257"/>
                  </a:cubicBezTo>
                  <a:cubicBezTo>
                    <a:pt x="14" y="266"/>
                    <a:pt x="8" y="274"/>
                    <a:pt x="0" y="283"/>
                  </a:cubicBezTo>
                  <a:cubicBezTo>
                    <a:pt x="0" y="283"/>
                    <a:pt x="1139" y="590"/>
                    <a:pt x="1139" y="1693"/>
                  </a:cubicBezTo>
                  <a:cubicBezTo>
                    <a:pt x="2279" y="2289"/>
                    <a:pt x="1989" y="3555"/>
                    <a:pt x="1989" y="3555"/>
                  </a:cubicBezTo>
                  <a:cubicBezTo>
                    <a:pt x="2948" y="3845"/>
                    <a:pt x="3054" y="5290"/>
                    <a:pt x="3054" y="5290"/>
                  </a:cubicBezTo>
                  <a:cubicBezTo>
                    <a:pt x="3778" y="5597"/>
                    <a:pt x="5477" y="6665"/>
                    <a:pt x="5007" y="9846"/>
                  </a:cubicBezTo>
                  <a:cubicBezTo>
                    <a:pt x="4573" y="12785"/>
                    <a:pt x="4013" y="14641"/>
                    <a:pt x="2049" y="15050"/>
                  </a:cubicBezTo>
                  <a:cubicBezTo>
                    <a:pt x="2049" y="15203"/>
                    <a:pt x="2049" y="15357"/>
                    <a:pt x="2047" y="15510"/>
                  </a:cubicBezTo>
                  <a:cubicBezTo>
                    <a:pt x="2899" y="16430"/>
                    <a:pt x="3042" y="18323"/>
                    <a:pt x="3123" y="19776"/>
                  </a:cubicBezTo>
                  <a:lnTo>
                    <a:pt x="5427" y="19776"/>
                  </a:lnTo>
                  <a:cubicBezTo>
                    <a:pt x="5065" y="18353"/>
                    <a:pt x="4854" y="16018"/>
                    <a:pt x="5739" y="12718"/>
                  </a:cubicBezTo>
                  <a:cubicBezTo>
                    <a:pt x="7328" y="6789"/>
                    <a:pt x="4871" y="3824"/>
                    <a:pt x="4437" y="3752"/>
                  </a:cubicBezTo>
                  <a:cubicBezTo>
                    <a:pt x="4581" y="2161"/>
                    <a:pt x="3316" y="1746"/>
                    <a:pt x="3316" y="1746"/>
                  </a:cubicBezTo>
                  <a:cubicBezTo>
                    <a:pt x="3316" y="1746"/>
                    <a:pt x="3153" y="282"/>
                    <a:pt x="1302" y="11"/>
                  </a:cubicBezTo>
                  <a:cubicBezTo>
                    <a:pt x="1254" y="4"/>
                    <a:pt x="1202" y="0"/>
                    <a:pt x="1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021255" y="1824318"/>
              <a:ext cx="222490" cy="600380"/>
            </a:xfrm>
            <a:custGeom>
              <a:avLst/>
              <a:gdLst/>
              <a:ahLst/>
              <a:cxnLst/>
              <a:rect l="l" t="t" r="r" b="b"/>
              <a:pathLst>
                <a:path w="7329" h="19777" extrusionOk="0">
                  <a:moveTo>
                    <a:pt x="1146" y="0"/>
                  </a:moveTo>
                  <a:cubicBezTo>
                    <a:pt x="847" y="0"/>
                    <a:pt x="446" y="100"/>
                    <a:pt x="21" y="257"/>
                  </a:cubicBezTo>
                  <a:cubicBezTo>
                    <a:pt x="14" y="266"/>
                    <a:pt x="8" y="274"/>
                    <a:pt x="0" y="283"/>
                  </a:cubicBezTo>
                  <a:cubicBezTo>
                    <a:pt x="0" y="283"/>
                    <a:pt x="1139" y="590"/>
                    <a:pt x="1139" y="1693"/>
                  </a:cubicBezTo>
                  <a:cubicBezTo>
                    <a:pt x="2279" y="2289"/>
                    <a:pt x="1989" y="3555"/>
                    <a:pt x="1989" y="3555"/>
                  </a:cubicBezTo>
                  <a:cubicBezTo>
                    <a:pt x="2948" y="3845"/>
                    <a:pt x="3054" y="5290"/>
                    <a:pt x="3054" y="5290"/>
                  </a:cubicBezTo>
                  <a:cubicBezTo>
                    <a:pt x="3778" y="5597"/>
                    <a:pt x="5477" y="6665"/>
                    <a:pt x="5007" y="9846"/>
                  </a:cubicBezTo>
                  <a:cubicBezTo>
                    <a:pt x="4573" y="12785"/>
                    <a:pt x="4013" y="14641"/>
                    <a:pt x="2049" y="15050"/>
                  </a:cubicBezTo>
                  <a:cubicBezTo>
                    <a:pt x="2049" y="15203"/>
                    <a:pt x="2049" y="15357"/>
                    <a:pt x="2047" y="15510"/>
                  </a:cubicBezTo>
                  <a:cubicBezTo>
                    <a:pt x="2899" y="16430"/>
                    <a:pt x="3042" y="18323"/>
                    <a:pt x="3123" y="19776"/>
                  </a:cubicBezTo>
                  <a:lnTo>
                    <a:pt x="5427" y="19776"/>
                  </a:lnTo>
                  <a:cubicBezTo>
                    <a:pt x="5065" y="18353"/>
                    <a:pt x="4854" y="16018"/>
                    <a:pt x="5739" y="12718"/>
                  </a:cubicBezTo>
                  <a:cubicBezTo>
                    <a:pt x="7328" y="6789"/>
                    <a:pt x="4871" y="3824"/>
                    <a:pt x="4437" y="3752"/>
                  </a:cubicBezTo>
                  <a:cubicBezTo>
                    <a:pt x="4581" y="2161"/>
                    <a:pt x="3316" y="1746"/>
                    <a:pt x="3316" y="1746"/>
                  </a:cubicBezTo>
                  <a:cubicBezTo>
                    <a:pt x="3316" y="1746"/>
                    <a:pt x="3153" y="282"/>
                    <a:pt x="1302" y="11"/>
                  </a:cubicBezTo>
                  <a:cubicBezTo>
                    <a:pt x="1254" y="4"/>
                    <a:pt x="1202" y="0"/>
                    <a:pt x="1146" y="0"/>
                  </a:cubicBezTo>
                  <a:close/>
                </a:path>
              </a:pathLst>
            </a:custGeom>
            <a:solidFill>
              <a:srgbClr val="FFFFFF">
                <a:alpha val="50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901642" y="1822071"/>
              <a:ext cx="334054" cy="602566"/>
            </a:xfrm>
            <a:custGeom>
              <a:avLst/>
              <a:gdLst/>
              <a:ahLst/>
              <a:cxnLst/>
              <a:rect l="l" t="t" r="r" b="b"/>
              <a:pathLst>
                <a:path w="11004" h="19849" extrusionOk="0">
                  <a:moveTo>
                    <a:pt x="5092" y="1"/>
                  </a:moveTo>
                  <a:cubicBezTo>
                    <a:pt x="4097" y="1"/>
                    <a:pt x="1985" y="1065"/>
                    <a:pt x="1530" y="1836"/>
                  </a:cubicBezTo>
                  <a:cubicBezTo>
                    <a:pt x="1095" y="2573"/>
                    <a:pt x="0" y="4775"/>
                    <a:pt x="323" y="5344"/>
                  </a:cubicBezTo>
                  <a:cubicBezTo>
                    <a:pt x="448" y="5562"/>
                    <a:pt x="677" y="5649"/>
                    <a:pt x="910" y="5649"/>
                  </a:cubicBezTo>
                  <a:cubicBezTo>
                    <a:pt x="1013" y="5649"/>
                    <a:pt x="1117" y="5632"/>
                    <a:pt x="1214" y="5602"/>
                  </a:cubicBezTo>
                  <a:cubicBezTo>
                    <a:pt x="1311" y="5574"/>
                    <a:pt x="1402" y="5530"/>
                    <a:pt x="1483" y="5471"/>
                  </a:cubicBezTo>
                  <a:lnTo>
                    <a:pt x="1483" y="5471"/>
                  </a:lnTo>
                  <a:cubicBezTo>
                    <a:pt x="1417" y="6117"/>
                    <a:pt x="1518" y="6783"/>
                    <a:pt x="1839" y="6988"/>
                  </a:cubicBezTo>
                  <a:cubicBezTo>
                    <a:pt x="1896" y="7024"/>
                    <a:pt x="1970" y="7054"/>
                    <a:pt x="2064" y="7054"/>
                  </a:cubicBezTo>
                  <a:cubicBezTo>
                    <a:pt x="2141" y="7054"/>
                    <a:pt x="2231" y="7034"/>
                    <a:pt x="2334" y="6982"/>
                  </a:cubicBezTo>
                  <a:lnTo>
                    <a:pt x="2334" y="6982"/>
                  </a:lnTo>
                  <a:cubicBezTo>
                    <a:pt x="2143" y="7812"/>
                    <a:pt x="2172" y="8355"/>
                    <a:pt x="2421" y="8600"/>
                  </a:cubicBezTo>
                  <a:cubicBezTo>
                    <a:pt x="2521" y="8697"/>
                    <a:pt x="2650" y="8746"/>
                    <a:pt x="2807" y="8746"/>
                  </a:cubicBezTo>
                  <a:cubicBezTo>
                    <a:pt x="2891" y="8746"/>
                    <a:pt x="2982" y="8732"/>
                    <a:pt x="3081" y="8705"/>
                  </a:cubicBezTo>
                  <a:lnTo>
                    <a:pt x="3098" y="8697"/>
                  </a:lnTo>
                  <a:cubicBezTo>
                    <a:pt x="3247" y="8611"/>
                    <a:pt x="3386" y="8506"/>
                    <a:pt x="3510" y="8385"/>
                  </a:cubicBezTo>
                  <a:lnTo>
                    <a:pt x="3510" y="8385"/>
                  </a:lnTo>
                  <a:cubicBezTo>
                    <a:pt x="3445" y="8736"/>
                    <a:pt x="3427" y="9223"/>
                    <a:pt x="3748" y="9419"/>
                  </a:cubicBezTo>
                  <a:cubicBezTo>
                    <a:pt x="3839" y="9476"/>
                    <a:pt x="3949" y="9504"/>
                    <a:pt x="4070" y="9504"/>
                  </a:cubicBezTo>
                  <a:cubicBezTo>
                    <a:pt x="4242" y="9504"/>
                    <a:pt x="4436" y="9447"/>
                    <a:pt x="4631" y="9337"/>
                  </a:cubicBezTo>
                  <a:cubicBezTo>
                    <a:pt x="4949" y="9156"/>
                    <a:pt x="5320" y="8778"/>
                    <a:pt x="5314" y="8308"/>
                  </a:cubicBezTo>
                  <a:cubicBezTo>
                    <a:pt x="5309" y="8015"/>
                    <a:pt x="5483" y="7760"/>
                    <a:pt x="5779" y="7627"/>
                  </a:cubicBezTo>
                  <a:cubicBezTo>
                    <a:pt x="5899" y="7573"/>
                    <a:pt x="6024" y="7546"/>
                    <a:pt x="6141" y="7546"/>
                  </a:cubicBezTo>
                  <a:cubicBezTo>
                    <a:pt x="6290" y="7546"/>
                    <a:pt x="6425" y="7590"/>
                    <a:pt x="6520" y="7676"/>
                  </a:cubicBezTo>
                  <a:cubicBezTo>
                    <a:pt x="6698" y="7839"/>
                    <a:pt x="6513" y="9214"/>
                    <a:pt x="6336" y="10545"/>
                  </a:cubicBezTo>
                  <a:cubicBezTo>
                    <a:pt x="6249" y="11199"/>
                    <a:pt x="6152" y="11931"/>
                    <a:pt x="6072" y="12668"/>
                  </a:cubicBezTo>
                  <a:cubicBezTo>
                    <a:pt x="6072" y="12668"/>
                    <a:pt x="6393" y="11213"/>
                    <a:pt x="6479" y="10564"/>
                  </a:cubicBezTo>
                  <a:cubicBezTo>
                    <a:pt x="6723" y="8736"/>
                    <a:pt x="6841" y="7773"/>
                    <a:pt x="6617" y="7569"/>
                  </a:cubicBezTo>
                  <a:cubicBezTo>
                    <a:pt x="6495" y="7458"/>
                    <a:pt x="6323" y="7401"/>
                    <a:pt x="6137" y="7401"/>
                  </a:cubicBezTo>
                  <a:cubicBezTo>
                    <a:pt x="6000" y="7401"/>
                    <a:pt x="5856" y="7432"/>
                    <a:pt x="5718" y="7494"/>
                  </a:cubicBezTo>
                  <a:cubicBezTo>
                    <a:pt x="5369" y="7651"/>
                    <a:pt x="5163" y="7956"/>
                    <a:pt x="5168" y="8310"/>
                  </a:cubicBezTo>
                  <a:cubicBezTo>
                    <a:pt x="5174" y="8716"/>
                    <a:pt x="4842" y="9049"/>
                    <a:pt x="4557" y="9210"/>
                  </a:cubicBezTo>
                  <a:cubicBezTo>
                    <a:pt x="4388" y="9308"/>
                    <a:pt x="4216" y="9357"/>
                    <a:pt x="4069" y="9357"/>
                  </a:cubicBezTo>
                  <a:cubicBezTo>
                    <a:pt x="3974" y="9357"/>
                    <a:pt x="3889" y="9337"/>
                    <a:pt x="3821" y="9295"/>
                  </a:cubicBezTo>
                  <a:cubicBezTo>
                    <a:pt x="3485" y="9088"/>
                    <a:pt x="3641" y="8355"/>
                    <a:pt x="3737" y="8062"/>
                  </a:cubicBezTo>
                  <a:cubicBezTo>
                    <a:pt x="3740" y="8055"/>
                    <a:pt x="3743" y="8045"/>
                    <a:pt x="3746" y="8036"/>
                  </a:cubicBezTo>
                  <a:lnTo>
                    <a:pt x="3607" y="7995"/>
                  </a:lnTo>
                  <a:cubicBezTo>
                    <a:pt x="3607" y="7998"/>
                    <a:pt x="3604" y="8005"/>
                    <a:pt x="3601" y="8014"/>
                  </a:cubicBezTo>
                  <a:cubicBezTo>
                    <a:pt x="3583" y="8056"/>
                    <a:pt x="3561" y="8095"/>
                    <a:pt x="3533" y="8133"/>
                  </a:cubicBezTo>
                  <a:cubicBezTo>
                    <a:pt x="3461" y="8236"/>
                    <a:pt x="3316" y="8394"/>
                    <a:pt x="3032" y="8567"/>
                  </a:cubicBezTo>
                  <a:cubicBezTo>
                    <a:pt x="2950" y="8589"/>
                    <a:pt x="2875" y="8600"/>
                    <a:pt x="2808" y="8600"/>
                  </a:cubicBezTo>
                  <a:cubicBezTo>
                    <a:pt x="2688" y="8600"/>
                    <a:pt x="2593" y="8565"/>
                    <a:pt x="2523" y="8495"/>
                  </a:cubicBezTo>
                  <a:cubicBezTo>
                    <a:pt x="2366" y="8343"/>
                    <a:pt x="2240" y="7931"/>
                    <a:pt x="2517" y="6844"/>
                  </a:cubicBezTo>
                  <a:lnTo>
                    <a:pt x="2567" y="6647"/>
                  </a:lnTo>
                  <a:lnTo>
                    <a:pt x="2404" y="6767"/>
                  </a:lnTo>
                  <a:cubicBezTo>
                    <a:pt x="2277" y="6861"/>
                    <a:pt x="2164" y="6908"/>
                    <a:pt x="2066" y="6908"/>
                  </a:cubicBezTo>
                  <a:cubicBezTo>
                    <a:pt x="2012" y="6908"/>
                    <a:pt x="1963" y="6894"/>
                    <a:pt x="1919" y="6866"/>
                  </a:cubicBezTo>
                  <a:cubicBezTo>
                    <a:pt x="1623" y="6675"/>
                    <a:pt x="1551" y="5917"/>
                    <a:pt x="1657" y="5262"/>
                  </a:cubicBezTo>
                  <a:cubicBezTo>
                    <a:pt x="1682" y="5208"/>
                    <a:pt x="1693" y="5145"/>
                    <a:pt x="1688" y="5084"/>
                  </a:cubicBezTo>
                  <a:lnTo>
                    <a:pt x="1748" y="4594"/>
                  </a:lnTo>
                  <a:lnTo>
                    <a:pt x="1544" y="5074"/>
                  </a:lnTo>
                  <a:cubicBezTo>
                    <a:pt x="1535" y="5123"/>
                    <a:pt x="1525" y="5171"/>
                    <a:pt x="1518" y="5220"/>
                  </a:cubicBezTo>
                  <a:cubicBezTo>
                    <a:pt x="1458" y="5331"/>
                    <a:pt x="1317" y="5419"/>
                    <a:pt x="1172" y="5463"/>
                  </a:cubicBezTo>
                  <a:cubicBezTo>
                    <a:pt x="1089" y="5489"/>
                    <a:pt x="999" y="5504"/>
                    <a:pt x="910" y="5504"/>
                  </a:cubicBezTo>
                  <a:cubicBezTo>
                    <a:pt x="724" y="5504"/>
                    <a:pt x="544" y="5438"/>
                    <a:pt x="450" y="5272"/>
                  </a:cubicBezTo>
                  <a:cubicBezTo>
                    <a:pt x="197" y="4832"/>
                    <a:pt x="1099" y="2849"/>
                    <a:pt x="1654" y="1909"/>
                  </a:cubicBezTo>
                  <a:cubicBezTo>
                    <a:pt x="2081" y="1184"/>
                    <a:pt x="4147" y="144"/>
                    <a:pt x="5087" y="144"/>
                  </a:cubicBezTo>
                  <a:cubicBezTo>
                    <a:pt x="5135" y="144"/>
                    <a:pt x="5182" y="147"/>
                    <a:pt x="5231" y="155"/>
                  </a:cubicBezTo>
                  <a:cubicBezTo>
                    <a:pt x="7007" y="415"/>
                    <a:pt x="7182" y="1812"/>
                    <a:pt x="7184" y="1826"/>
                  </a:cubicBezTo>
                  <a:lnTo>
                    <a:pt x="7188" y="1872"/>
                  </a:lnTo>
                  <a:lnTo>
                    <a:pt x="7232" y="1887"/>
                  </a:lnTo>
                  <a:cubicBezTo>
                    <a:pt x="7282" y="1903"/>
                    <a:pt x="8441" y="2306"/>
                    <a:pt x="8305" y="3818"/>
                  </a:cubicBezTo>
                  <a:lnTo>
                    <a:pt x="8299" y="3886"/>
                  </a:lnTo>
                  <a:lnTo>
                    <a:pt x="8365" y="3897"/>
                  </a:lnTo>
                  <a:cubicBezTo>
                    <a:pt x="8438" y="3909"/>
                    <a:pt x="8695" y="4097"/>
                    <a:pt x="9022" y="4605"/>
                  </a:cubicBezTo>
                  <a:cubicBezTo>
                    <a:pt x="9611" y="5521"/>
                    <a:pt x="10848" y="8150"/>
                    <a:pt x="9608" y="12772"/>
                  </a:cubicBezTo>
                  <a:cubicBezTo>
                    <a:pt x="8726" y="16057"/>
                    <a:pt x="8938" y="18406"/>
                    <a:pt x="9300" y="19849"/>
                  </a:cubicBezTo>
                  <a:lnTo>
                    <a:pt x="9447" y="19849"/>
                  </a:lnTo>
                  <a:cubicBezTo>
                    <a:pt x="9085" y="18432"/>
                    <a:pt x="8866" y="16096"/>
                    <a:pt x="9747" y="12809"/>
                  </a:cubicBezTo>
                  <a:cubicBezTo>
                    <a:pt x="11003" y="8131"/>
                    <a:pt x="9743" y="5458"/>
                    <a:pt x="9143" y="4526"/>
                  </a:cubicBezTo>
                  <a:cubicBezTo>
                    <a:pt x="8897" y="4143"/>
                    <a:pt x="8631" y="3856"/>
                    <a:pt x="8452" y="3775"/>
                  </a:cubicBezTo>
                  <a:cubicBezTo>
                    <a:pt x="8554" y="2356"/>
                    <a:pt x="7541" y="1858"/>
                    <a:pt x="7320" y="1765"/>
                  </a:cubicBezTo>
                  <a:cubicBezTo>
                    <a:pt x="7273" y="1513"/>
                    <a:pt x="6954" y="260"/>
                    <a:pt x="5251" y="11"/>
                  </a:cubicBezTo>
                  <a:cubicBezTo>
                    <a:pt x="5202" y="4"/>
                    <a:pt x="5149" y="1"/>
                    <a:pt x="5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0266" y="1983427"/>
              <a:ext cx="134575" cy="85031"/>
            </a:xfrm>
            <a:custGeom>
              <a:avLst/>
              <a:gdLst/>
              <a:ahLst/>
              <a:cxnLst/>
              <a:rect l="l" t="t" r="r" b="b"/>
              <a:pathLst>
                <a:path w="4433" h="2801" extrusionOk="0">
                  <a:moveTo>
                    <a:pt x="2967" y="1"/>
                  </a:moveTo>
                  <a:cubicBezTo>
                    <a:pt x="2739" y="1"/>
                    <a:pt x="2511" y="38"/>
                    <a:pt x="2293" y="110"/>
                  </a:cubicBezTo>
                  <a:cubicBezTo>
                    <a:pt x="782" y="613"/>
                    <a:pt x="32" y="2664"/>
                    <a:pt x="1" y="2751"/>
                  </a:cubicBezTo>
                  <a:lnTo>
                    <a:pt x="135" y="2801"/>
                  </a:lnTo>
                  <a:cubicBezTo>
                    <a:pt x="143" y="2779"/>
                    <a:pt x="893" y="727"/>
                    <a:pt x="2339" y="248"/>
                  </a:cubicBezTo>
                  <a:cubicBezTo>
                    <a:pt x="2541" y="180"/>
                    <a:pt x="2748" y="146"/>
                    <a:pt x="2960" y="146"/>
                  </a:cubicBezTo>
                  <a:cubicBezTo>
                    <a:pt x="3432" y="146"/>
                    <a:pt x="3925" y="315"/>
                    <a:pt x="4433" y="650"/>
                  </a:cubicBezTo>
                  <a:cubicBezTo>
                    <a:pt x="4433" y="650"/>
                    <a:pt x="3775" y="123"/>
                    <a:pt x="3416" y="49"/>
                  </a:cubicBezTo>
                  <a:cubicBezTo>
                    <a:pt x="3268" y="17"/>
                    <a:pt x="3117" y="1"/>
                    <a:pt x="29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973896" y="1929298"/>
              <a:ext cx="147082" cy="100908"/>
            </a:xfrm>
            <a:custGeom>
              <a:avLst/>
              <a:gdLst/>
              <a:ahLst/>
              <a:cxnLst/>
              <a:rect l="l" t="t" r="r" b="b"/>
              <a:pathLst>
                <a:path w="4845" h="3324" extrusionOk="0">
                  <a:moveTo>
                    <a:pt x="3702" y="1"/>
                  </a:moveTo>
                  <a:cubicBezTo>
                    <a:pt x="3379" y="1"/>
                    <a:pt x="3059" y="63"/>
                    <a:pt x="2758" y="181"/>
                  </a:cubicBezTo>
                  <a:cubicBezTo>
                    <a:pt x="1022" y="858"/>
                    <a:pt x="41" y="3170"/>
                    <a:pt x="1" y="3268"/>
                  </a:cubicBezTo>
                  <a:lnTo>
                    <a:pt x="134" y="3323"/>
                  </a:lnTo>
                  <a:cubicBezTo>
                    <a:pt x="143" y="3300"/>
                    <a:pt x="1131" y="969"/>
                    <a:pt x="2812" y="316"/>
                  </a:cubicBezTo>
                  <a:cubicBezTo>
                    <a:pt x="3103" y="203"/>
                    <a:pt x="3400" y="146"/>
                    <a:pt x="3701" y="146"/>
                  </a:cubicBezTo>
                  <a:cubicBezTo>
                    <a:pt x="4078" y="146"/>
                    <a:pt x="4460" y="235"/>
                    <a:pt x="4844" y="413"/>
                  </a:cubicBezTo>
                  <a:cubicBezTo>
                    <a:pt x="4844" y="413"/>
                    <a:pt x="4130" y="9"/>
                    <a:pt x="3748" y="1"/>
                  </a:cubicBezTo>
                  <a:cubicBezTo>
                    <a:pt x="3733" y="1"/>
                    <a:pt x="3717" y="1"/>
                    <a:pt x="3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947787" y="1871829"/>
              <a:ext cx="157313" cy="109105"/>
            </a:xfrm>
            <a:custGeom>
              <a:avLst/>
              <a:gdLst/>
              <a:ahLst/>
              <a:cxnLst/>
              <a:rect l="l" t="t" r="r" b="b"/>
              <a:pathLst>
                <a:path w="5182" h="3594" extrusionOk="0">
                  <a:moveTo>
                    <a:pt x="3834" y="1"/>
                  </a:moveTo>
                  <a:cubicBezTo>
                    <a:pt x="3757" y="1"/>
                    <a:pt x="3688" y="5"/>
                    <a:pt x="3628" y="13"/>
                  </a:cubicBezTo>
                  <a:cubicBezTo>
                    <a:pt x="738" y="443"/>
                    <a:pt x="9" y="3525"/>
                    <a:pt x="1" y="3561"/>
                  </a:cubicBezTo>
                  <a:lnTo>
                    <a:pt x="142" y="3594"/>
                  </a:lnTo>
                  <a:cubicBezTo>
                    <a:pt x="176" y="3440"/>
                    <a:pt x="968" y="107"/>
                    <a:pt x="4298" y="107"/>
                  </a:cubicBezTo>
                  <a:cubicBezTo>
                    <a:pt x="4575" y="107"/>
                    <a:pt x="4869" y="130"/>
                    <a:pt x="5181" y="180"/>
                  </a:cubicBezTo>
                  <a:cubicBezTo>
                    <a:pt x="5181" y="180"/>
                    <a:pt x="4355" y="1"/>
                    <a:pt x="3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51575" y="2518073"/>
              <a:ext cx="570326" cy="2039751"/>
            </a:xfrm>
            <a:custGeom>
              <a:avLst/>
              <a:gdLst/>
              <a:ahLst/>
              <a:cxnLst/>
              <a:rect l="l" t="t" r="r" b="b"/>
              <a:pathLst>
                <a:path w="18787" h="67191" extrusionOk="0">
                  <a:moveTo>
                    <a:pt x="5036" y="0"/>
                  </a:moveTo>
                  <a:cubicBezTo>
                    <a:pt x="5036" y="0"/>
                    <a:pt x="1174" y="16297"/>
                    <a:pt x="128" y="35918"/>
                  </a:cubicBezTo>
                  <a:cubicBezTo>
                    <a:pt x="1" y="38316"/>
                    <a:pt x="3000" y="62881"/>
                    <a:pt x="2967" y="65356"/>
                  </a:cubicBezTo>
                  <a:cubicBezTo>
                    <a:pt x="7818" y="66848"/>
                    <a:pt x="12050" y="67190"/>
                    <a:pt x="14913" y="67190"/>
                  </a:cubicBezTo>
                  <a:cubicBezTo>
                    <a:pt x="17342" y="67190"/>
                    <a:pt x="18786" y="66944"/>
                    <a:pt x="18786" y="66944"/>
                  </a:cubicBezTo>
                  <a:cubicBezTo>
                    <a:pt x="18786" y="66944"/>
                    <a:pt x="14916" y="41475"/>
                    <a:pt x="14985" y="38648"/>
                  </a:cubicBezTo>
                  <a:cubicBezTo>
                    <a:pt x="15222" y="28755"/>
                    <a:pt x="15562" y="5842"/>
                    <a:pt x="13806" y="0"/>
                  </a:cubicBezTo>
                  <a:cubicBezTo>
                    <a:pt x="12957" y="99"/>
                    <a:pt x="11700" y="132"/>
                    <a:pt x="10401" y="132"/>
                  </a:cubicBezTo>
                  <a:cubicBezTo>
                    <a:pt x="7802" y="132"/>
                    <a:pt x="5036" y="0"/>
                    <a:pt x="5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948787" y="2518073"/>
              <a:ext cx="273157" cy="2039781"/>
            </a:xfrm>
            <a:custGeom>
              <a:avLst/>
              <a:gdLst/>
              <a:ahLst/>
              <a:cxnLst/>
              <a:rect l="l" t="t" r="r" b="b"/>
              <a:pathLst>
                <a:path w="8998" h="67192" extrusionOk="0">
                  <a:moveTo>
                    <a:pt x="4016" y="0"/>
                  </a:moveTo>
                  <a:cubicBezTo>
                    <a:pt x="3177" y="97"/>
                    <a:pt x="1936" y="132"/>
                    <a:pt x="652" y="132"/>
                  </a:cubicBezTo>
                  <a:cubicBezTo>
                    <a:pt x="2340" y="6189"/>
                    <a:pt x="297" y="29829"/>
                    <a:pt x="62" y="39652"/>
                  </a:cubicBezTo>
                  <a:cubicBezTo>
                    <a:pt x="1" y="42189"/>
                    <a:pt x="2295" y="62921"/>
                    <a:pt x="2763" y="67116"/>
                  </a:cubicBezTo>
                  <a:cubicBezTo>
                    <a:pt x="3628" y="67170"/>
                    <a:pt x="4421" y="67191"/>
                    <a:pt x="5129" y="67191"/>
                  </a:cubicBezTo>
                  <a:cubicBezTo>
                    <a:pt x="7556" y="67191"/>
                    <a:pt x="8998" y="66945"/>
                    <a:pt x="8998" y="66945"/>
                  </a:cubicBezTo>
                  <a:cubicBezTo>
                    <a:pt x="8998" y="66945"/>
                    <a:pt x="5128" y="41475"/>
                    <a:pt x="5195" y="38649"/>
                  </a:cubicBezTo>
                  <a:cubicBezTo>
                    <a:pt x="5433" y="28757"/>
                    <a:pt x="5773" y="5842"/>
                    <a:pt x="4016" y="0"/>
                  </a:cubicBezTo>
                  <a:close/>
                </a:path>
              </a:pathLst>
            </a:custGeom>
            <a:solidFill>
              <a:srgbClr val="FFFFFF">
                <a:alpha val="14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00788" y="2399098"/>
              <a:ext cx="272003" cy="156311"/>
            </a:xfrm>
            <a:custGeom>
              <a:avLst/>
              <a:gdLst/>
              <a:ahLst/>
              <a:cxnLst/>
              <a:rect l="l" t="t" r="r" b="b"/>
              <a:pathLst>
                <a:path w="8960" h="5149" extrusionOk="0">
                  <a:moveTo>
                    <a:pt x="934" y="1"/>
                  </a:moveTo>
                  <a:cubicBezTo>
                    <a:pt x="934" y="1"/>
                    <a:pt x="536" y="1326"/>
                    <a:pt x="0" y="4651"/>
                  </a:cubicBezTo>
                  <a:cubicBezTo>
                    <a:pt x="1123" y="5024"/>
                    <a:pt x="2492" y="5149"/>
                    <a:pt x="3820" y="5149"/>
                  </a:cubicBezTo>
                  <a:cubicBezTo>
                    <a:pt x="6474" y="5149"/>
                    <a:pt x="8960" y="4651"/>
                    <a:pt x="8960" y="4651"/>
                  </a:cubicBezTo>
                  <a:cubicBezTo>
                    <a:pt x="8960" y="4651"/>
                    <a:pt x="8888" y="3169"/>
                    <a:pt x="8236" y="1"/>
                  </a:cubicBezTo>
                  <a:cubicBezTo>
                    <a:pt x="7152" y="319"/>
                    <a:pt x="5979" y="425"/>
                    <a:pt x="4897" y="425"/>
                  </a:cubicBezTo>
                  <a:cubicBezTo>
                    <a:pt x="2734" y="425"/>
                    <a:pt x="934" y="1"/>
                    <a:pt x="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968034" y="2399098"/>
              <a:ext cx="104764" cy="153396"/>
            </a:xfrm>
            <a:custGeom>
              <a:avLst/>
              <a:gdLst/>
              <a:ahLst/>
              <a:cxnLst/>
              <a:rect l="l" t="t" r="r" b="b"/>
              <a:pathLst>
                <a:path w="3451" h="5053" extrusionOk="0">
                  <a:moveTo>
                    <a:pt x="2727" y="1"/>
                  </a:moveTo>
                  <a:cubicBezTo>
                    <a:pt x="1844" y="259"/>
                    <a:pt x="904" y="377"/>
                    <a:pt x="1" y="413"/>
                  </a:cubicBezTo>
                  <a:lnTo>
                    <a:pt x="457" y="5053"/>
                  </a:lnTo>
                  <a:cubicBezTo>
                    <a:pt x="2165" y="4909"/>
                    <a:pt x="3451" y="4651"/>
                    <a:pt x="3451" y="4651"/>
                  </a:cubicBezTo>
                  <a:cubicBezTo>
                    <a:pt x="3451" y="4651"/>
                    <a:pt x="3379" y="3169"/>
                    <a:pt x="2727" y="1"/>
                  </a:cubicBezTo>
                  <a:close/>
                </a:path>
              </a:pathLst>
            </a:custGeom>
            <a:solidFill>
              <a:srgbClr val="FFFFFF">
                <a:alpha val="14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731512" y="2518073"/>
              <a:ext cx="633288" cy="2020322"/>
            </a:xfrm>
            <a:custGeom>
              <a:avLst/>
              <a:gdLst/>
              <a:ahLst/>
              <a:cxnLst/>
              <a:rect l="l" t="t" r="r" b="b"/>
              <a:pathLst>
                <a:path w="20861" h="66551" extrusionOk="0">
                  <a:moveTo>
                    <a:pt x="7040" y="0"/>
                  </a:moveTo>
                  <a:cubicBezTo>
                    <a:pt x="5283" y="5842"/>
                    <a:pt x="5623" y="28749"/>
                    <a:pt x="5861" y="38645"/>
                  </a:cubicBezTo>
                  <a:cubicBezTo>
                    <a:pt x="5928" y="41473"/>
                    <a:pt x="1" y="66150"/>
                    <a:pt x="1" y="66150"/>
                  </a:cubicBezTo>
                  <a:cubicBezTo>
                    <a:pt x="1" y="66150"/>
                    <a:pt x="1865" y="66551"/>
                    <a:pt x="4911" y="66551"/>
                  </a:cubicBezTo>
                  <a:cubicBezTo>
                    <a:pt x="7735" y="66551"/>
                    <a:pt x="11574" y="66206"/>
                    <a:pt x="15887" y="64880"/>
                  </a:cubicBezTo>
                  <a:cubicBezTo>
                    <a:pt x="18747" y="58525"/>
                    <a:pt x="20861" y="38747"/>
                    <a:pt x="20751" y="36551"/>
                  </a:cubicBezTo>
                  <a:cubicBezTo>
                    <a:pt x="19755" y="16648"/>
                    <a:pt x="15810" y="0"/>
                    <a:pt x="15810" y="0"/>
                  </a:cubicBezTo>
                  <a:cubicBezTo>
                    <a:pt x="15810" y="0"/>
                    <a:pt x="13044" y="132"/>
                    <a:pt x="10446" y="132"/>
                  </a:cubicBezTo>
                  <a:cubicBezTo>
                    <a:pt x="9146" y="132"/>
                    <a:pt x="7889" y="99"/>
                    <a:pt x="7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731512" y="2518073"/>
              <a:ext cx="633288" cy="2020322"/>
            </a:xfrm>
            <a:custGeom>
              <a:avLst/>
              <a:gdLst/>
              <a:ahLst/>
              <a:cxnLst/>
              <a:rect l="l" t="t" r="r" b="b"/>
              <a:pathLst>
                <a:path w="20861" h="66551" extrusionOk="0">
                  <a:moveTo>
                    <a:pt x="15810" y="0"/>
                  </a:moveTo>
                  <a:cubicBezTo>
                    <a:pt x="15810" y="0"/>
                    <a:pt x="14506" y="63"/>
                    <a:pt x="12847" y="102"/>
                  </a:cubicBezTo>
                  <a:cubicBezTo>
                    <a:pt x="13773" y="4365"/>
                    <a:pt x="14225" y="22279"/>
                    <a:pt x="15057" y="38919"/>
                  </a:cubicBezTo>
                  <a:cubicBezTo>
                    <a:pt x="15167" y="41115"/>
                    <a:pt x="13267" y="58938"/>
                    <a:pt x="10407" y="65293"/>
                  </a:cubicBezTo>
                  <a:cubicBezTo>
                    <a:pt x="8601" y="65848"/>
                    <a:pt x="7157" y="66032"/>
                    <a:pt x="5917" y="66032"/>
                  </a:cubicBezTo>
                  <a:cubicBezTo>
                    <a:pt x="3644" y="66032"/>
                    <a:pt x="2059" y="65415"/>
                    <a:pt x="196" y="65334"/>
                  </a:cubicBezTo>
                  <a:cubicBezTo>
                    <a:pt x="71" y="65857"/>
                    <a:pt x="1" y="66150"/>
                    <a:pt x="1" y="66150"/>
                  </a:cubicBezTo>
                  <a:cubicBezTo>
                    <a:pt x="1" y="66150"/>
                    <a:pt x="1865" y="66551"/>
                    <a:pt x="4911" y="66551"/>
                  </a:cubicBezTo>
                  <a:cubicBezTo>
                    <a:pt x="7735" y="66551"/>
                    <a:pt x="11574" y="66206"/>
                    <a:pt x="15887" y="64880"/>
                  </a:cubicBezTo>
                  <a:cubicBezTo>
                    <a:pt x="18747" y="58525"/>
                    <a:pt x="20861" y="38745"/>
                    <a:pt x="20751" y="36551"/>
                  </a:cubicBezTo>
                  <a:cubicBezTo>
                    <a:pt x="19755" y="16648"/>
                    <a:pt x="15810" y="0"/>
                    <a:pt x="15810" y="0"/>
                  </a:cubicBezTo>
                  <a:close/>
                </a:path>
              </a:pathLst>
            </a:custGeom>
            <a:solidFill>
              <a:srgbClr val="FFFFFF">
                <a:alpha val="14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943173" y="2399098"/>
              <a:ext cx="272034" cy="156311"/>
            </a:xfrm>
            <a:custGeom>
              <a:avLst/>
              <a:gdLst/>
              <a:ahLst/>
              <a:cxnLst/>
              <a:rect l="l" t="t" r="r" b="b"/>
              <a:pathLst>
                <a:path w="8961" h="5149" extrusionOk="0">
                  <a:moveTo>
                    <a:pt x="723" y="1"/>
                  </a:moveTo>
                  <a:cubicBezTo>
                    <a:pt x="73" y="3169"/>
                    <a:pt x="1" y="4651"/>
                    <a:pt x="1" y="4651"/>
                  </a:cubicBezTo>
                  <a:cubicBezTo>
                    <a:pt x="1" y="4651"/>
                    <a:pt x="2486" y="5149"/>
                    <a:pt x="5140" y="5149"/>
                  </a:cubicBezTo>
                  <a:cubicBezTo>
                    <a:pt x="6468" y="5149"/>
                    <a:pt x="7838" y="5024"/>
                    <a:pt x="8960" y="4651"/>
                  </a:cubicBezTo>
                  <a:cubicBezTo>
                    <a:pt x="8423" y="1326"/>
                    <a:pt x="8025" y="1"/>
                    <a:pt x="8025" y="1"/>
                  </a:cubicBezTo>
                  <a:cubicBezTo>
                    <a:pt x="8025" y="1"/>
                    <a:pt x="6226" y="425"/>
                    <a:pt x="4062" y="425"/>
                  </a:cubicBezTo>
                  <a:cubicBezTo>
                    <a:pt x="2981" y="425"/>
                    <a:pt x="1808" y="319"/>
                    <a:pt x="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113060" y="2399098"/>
              <a:ext cx="102092" cy="155734"/>
            </a:xfrm>
            <a:custGeom>
              <a:avLst/>
              <a:gdLst/>
              <a:ahLst/>
              <a:cxnLst/>
              <a:rect l="l" t="t" r="r" b="b"/>
              <a:pathLst>
                <a:path w="3363" h="5130" extrusionOk="0">
                  <a:moveTo>
                    <a:pt x="2429" y="1"/>
                  </a:moveTo>
                  <a:cubicBezTo>
                    <a:pt x="2429" y="1"/>
                    <a:pt x="1418" y="239"/>
                    <a:pt x="0" y="358"/>
                  </a:cubicBezTo>
                  <a:lnTo>
                    <a:pt x="422" y="5130"/>
                  </a:lnTo>
                  <a:cubicBezTo>
                    <a:pt x="1460" y="5081"/>
                    <a:pt x="2487" y="4943"/>
                    <a:pt x="3363" y="4651"/>
                  </a:cubicBezTo>
                  <a:cubicBezTo>
                    <a:pt x="2827" y="1326"/>
                    <a:pt x="2429" y="1"/>
                    <a:pt x="2429" y="1"/>
                  </a:cubicBezTo>
                  <a:close/>
                </a:path>
              </a:pathLst>
            </a:custGeom>
            <a:solidFill>
              <a:srgbClr val="FFFFFF">
                <a:alpha val="14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" name="Google Shape;52;p2"/>
          <p:cNvGrpSpPr/>
          <p:nvPr/>
        </p:nvGrpSpPr>
        <p:grpSpPr>
          <a:xfrm flipH="1">
            <a:off x="4414517" y="4349067"/>
            <a:ext cx="1804891" cy="1891140"/>
            <a:chOff x="658816" y="3875056"/>
            <a:chExt cx="1769862" cy="1801086"/>
          </a:xfrm>
        </p:grpSpPr>
        <p:sp>
          <p:nvSpPr>
            <p:cNvPr id="53" name="Google Shape;53;p2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2700000" flipH="1">
            <a:off x="703611" y="3704210"/>
            <a:ext cx="1966879" cy="1943993"/>
            <a:chOff x="658816" y="3875056"/>
            <a:chExt cx="1769862" cy="1801086"/>
          </a:xfrm>
        </p:grpSpPr>
        <p:sp>
          <p:nvSpPr>
            <p:cNvPr id="81" name="Google Shape;81;p2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8" name="Google Shape;108;p2"/>
          <p:cNvGrpSpPr/>
          <p:nvPr/>
        </p:nvGrpSpPr>
        <p:grpSpPr>
          <a:xfrm rot="-1325960">
            <a:off x="3019882" y="4260988"/>
            <a:ext cx="1804826" cy="1891073"/>
            <a:chOff x="658816" y="3875056"/>
            <a:chExt cx="1769862" cy="1801086"/>
          </a:xfrm>
        </p:grpSpPr>
        <p:sp>
          <p:nvSpPr>
            <p:cNvPr id="109" name="Google Shape;109;p2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6" name="Google Shape;136;p2"/>
          <p:cNvGrpSpPr/>
          <p:nvPr/>
        </p:nvGrpSpPr>
        <p:grpSpPr>
          <a:xfrm>
            <a:off x="6548277" y="3887773"/>
            <a:ext cx="2209006" cy="2314757"/>
            <a:chOff x="658816" y="3875056"/>
            <a:chExt cx="1769862" cy="1801086"/>
          </a:xfrm>
        </p:grpSpPr>
        <p:sp>
          <p:nvSpPr>
            <p:cNvPr id="137" name="Google Shape;137;p2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1040800" y="1100453"/>
            <a:ext cx="7243376" cy="27049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1040800" y="3658069"/>
            <a:ext cx="7243376" cy="4728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66" name="Google Shape;166;p2"/>
          <p:cNvGrpSpPr/>
          <p:nvPr/>
        </p:nvGrpSpPr>
        <p:grpSpPr>
          <a:xfrm>
            <a:off x="-763387" y="3645472"/>
            <a:ext cx="2209006" cy="2314757"/>
            <a:chOff x="658816" y="3875056"/>
            <a:chExt cx="1769862" cy="1801086"/>
          </a:xfrm>
        </p:grpSpPr>
        <p:sp>
          <p:nvSpPr>
            <p:cNvPr id="167" name="Google Shape;167;p2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4" name="Google Shape;194;p2"/>
          <p:cNvGrpSpPr/>
          <p:nvPr/>
        </p:nvGrpSpPr>
        <p:grpSpPr>
          <a:xfrm flipH="1">
            <a:off x="7589829" y="3645472"/>
            <a:ext cx="2209006" cy="2314757"/>
            <a:chOff x="658816" y="3875056"/>
            <a:chExt cx="1769862" cy="1801086"/>
          </a:xfrm>
        </p:grpSpPr>
        <p:sp>
          <p:nvSpPr>
            <p:cNvPr id="195" name="Google Shape;195;p2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2" name="Google Shape;222;p2"/>
          <p:cNvGrpSpPr/>
          <p:nvPr/>
        </p:nvGrpSpPr>
        <p:grpSpPr>
          <a:xfrm rot="10800000">
            <a:off x="-1268833" y="-979485"/>
            <a:ext cx="2607526" cy="2732319"/>
            <a:chOff x="658816" y="3875056"/>
            <a:chExt cx="1769862" cy="1801086"/>
          </a:xfrm>
        </p:grpSpPr>
        <p:sp>
          <p:nvSpPr>
            <p:cNvPr id="223" name="Google Shape;223;p2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0" name="Google Shape;250;p2"/>
          <p:cNvGrpSpPr/>
          <p:nvPr/>
        </p:nvGrpSpPr>
        <p:grpSpPr>
          <a:xfrm rot="10800000" flipH="1">
            <a:off x="7830997" y="-979485"/>
            <a:ext cx="2607526" cy="2732319"/>
            <a:chOff x="658816" y="3875056"/>
            <a:chExt cx="1769862" cy="1801086"/>
          </a:xfrm>
        </p:grpSpPr>
        <p:sp>
          <p:nvSpPr>
            <p:cNvPr id="251" name="Google Shape;251;p2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p32"/>
          <p:cNvSpPr/>
          <p:nvPr/>
        </p:nvSpPr>
        <p:spPr>
          <a:xfrm>
            <a:off x="727341" y="445023"/>
            <a:ext cx="7870242" cy="75348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2" name="Google Shape;2982;p32"/>
          <p:cNvSpPr txBox="1">
            <a:spLocks noGrp="1"/>
          </p:cNvSpPr>
          <p:nvPr>
            <p:ph type="title"/>
          </p:nvPr>
        </p:nvSpPr>
        <p:spPr>
          <a:xfrm>
            <a:off x="727341" y="451256"/>
            <a:ext cx="7870242" cy="59314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983" name="Google Shape;2983;p32"/>
          <p:cNvGrpSpPr/>
          <p:nvPr/>
        </p:nvGrpSpPr>
        <p:grpSpPr>
          <a:xfrm rot="7899203">
            <a:off x="-555518" y="-577960"/>
            <a:ext cx="2565722" cy="1810456"/>
            <a:chOff x="505605" y="4363304"/>
            <a:chExt cx="1923073" cy="1397179"/>
          </a:xfrm>
        </p:grpSpPr>
        <p:sp>
          <p:nvSpPr>
            <p:cNvPr id="2984" name="Google Shape;2984;p32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5" name="Google Shape;2985;p32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6" name="Google Shape;2986;p32"/>
            <p:cNvSpPr/>
            <p:nvPr/>
          </p:nvSpPr>
          <p:spPr>
            <a:xfrm rot="-1863570" flipH="1">
              <a:off x="777625" y="4443639"/>
              <a:ext cx="655024" cy="1236509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7" name="Google Shape;2987;p32"/>
            <p:cNvSpPr/>
            <p:nvPr/>
          </p:nvSpPr>
          <p:spPr>
            <a:xfrm rot="-1863570" flipH="1">
              <a:off x="1137831" y="4469807"/>
              <a:ext cx="133948" cy="1185384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8" name="Google Shape;2988;p32"/>
            <p:cNvSpPr/>
            <p:nvPr/>
          </p:nvSpPr>
          <p:spPr>
            <a:xfrm rot="-1863570" flipH="1">
              <a:off x="919414" y="4739423"/>
              <a:ext cx="205641" cy="98202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9" name="Google Shape;2989;p32"/>
            <p:cNvSpPr/>
            <p:nvPr/>
          </p:nvSpPr>
          <p:spPr>
            <a:xfrm rot="-1863570" flipH="1">
              <a:off x="960401" y="4953823"/>
              <a:ext cx="383587" cy="177777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0" name="Google Shape;2990;p32"/>
            <p:cNvSpPr/>
            <p:nvPr/>
          </p:nvSpPr>
          <p:spPr>
            <a:xfrm rot="-1863570" flipH="1">
              <a:off x="1138612" y="5215309"/>
              <a:ext cx="347071" cy="174113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1" name="Google Shape;2991;p32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2" name="Google Shape;2992;p32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3" name="Google Shape;2993;p32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4" name="Google Shape;2994;p32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5" name="Google Shape;2995;p3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6" name="Google Shape;2996;p32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7" name="Google Shape;2997;p32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8" name="Google Shape;2998;p32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9" name="Google Shape;2999;p32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0" name="Google Shape;3000;p32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1" name="Google Shape;3001;p32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2" name="Google Shape;3002;p32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3" name="Google Shape;3003;p32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4" name="Google Shape;3004;p32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05" name="Google Shape;3005;p32"/>
          <p:cNvGrpSpPr/>
          <p:nvPr/>
        </p:nvGrpSpPr>
        <p:grpSpPr>
          <a:xfrm>
            <a:off x="6782771" y="4214551"/>
            <a:ext cx="3303075" cy="1684557"/>
            <a:chOff x="6651133" y="4013858"/>
            <a:chExt cx="3238970" cy="1604340"/>
          </a:xfrm>
        </p:grpSpPr>
        <p:grpSp>
          <p:nvGrpSpPr>
            <p:cNvPr id="3006" name="Google Shape;3006;p32"/>
            <p:cNvGrpSpPr/>
            <p:nvPr/>
          </p:nvGrpSpPr>
          <p:grpSpPr>
            <a:xfrm rot="702240">
              <a:off x="6730079" y="4438221"/>
              <a:ext cx="2017273" cy="985106"/>
              <a:chOff x="217899" y="4680316"/>
              <a:chExt cx="2210779" cy="1079602"/>
            </a:xfrm>
          </p:grpSpPr>
          <p:sp>
            <p:nvSpPr>
              <p:cNvPr id="3007" name="Google Shape;3007;p32"/>
              <p:cNvSpPr/>
              <p:nvPr/>
            </p:nvSpPr>
            <p:spPr>
              <a:xfrm flipH="1">
                <a:off x="1674625" y="5389061"/>
                <a:ext cx="141642" cy="176783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11485" extrusionOk="0">
                    <a:moveTo>
                      <a:pt x="7862" y="0"/>
                    </a:moveTo>
                    <a:cubicBezTo>
                      <a:pt x="7842" y="0"/>
                      <a:pt x="7822" y="2"/>
                      <a:pt x="7801" y="5"/>
                    </a:cubicBezTo>
                    <a:cubicBezTo>
                      <a:pt x="7568" y="36"/>
                      <a:pt x="7405" y="252"/>
                      <a:pt x="7439" y="484"/>
                    </a:cubicBezTo>
                    <a:lnTo>
                      <a:pt x="8274" y="6355"/>
                    </a:lnTo>
                    <a:lnTo>
                      <a:pt x="259" y="10683"/>
                    </a:lnTo>
                    <a:cubicBezTo>
                      <a:pt x="87" y="10776"/>
                      <a:pt x="1" y="10973"/>
                      <a:pt x="49" y="11162"/>
                    </a:cubicBezTo>
                    <a:cubicBezTo>
                      <a:pt x="97" y="11351"/>
                      <a:pt x="268" y="11485"/>
                      <a:pt x="462" y="11485"/>
                    </a:cubicBezTo>
                    <a:cubicBezTo>
                      <a:pt x="532" y="11483"/>
                      <a:pt x="602" y="11465"/>
                      <a:pt x="664" y="11431"/>
                    </a:cubicBezTo>
                    <a:lnTo>
                      <a:pt x="9202" y="6825"/>
                    </a:lnTo>
                    <a:lnTo>
                      <a:pt x="8281" y="366"/>
                    </a:lnTo>
                    <a:cubicBezTo>
                      <a:pt x="8252" y="154"/>
                      <a:pt x="8070" y="0"/>
                      <a:pt x="7862" y="0"/>
                    </a:cubicBezTo>
                    <a:close/>
                  </a:path>
                </a:pathLst>
              </a:custGeom>
              <a:solidFill>
                <a:srgbClr val="8CC4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08" name="Google Shape;3008;p32"/>
              <p:cNvSpPr/>
              <p:nvPr/>
            </p:nvSpPr>
            <p:spPr>
              <a:xfrm flipH="1">
                <a:off x="1402746" y="5296486"/>
                <a:ext cx="287717" cy="178076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1569" extrusionOk="0">
                    <a:moveTo>
                      <a:pt x="18120" y="0"/>
                    </a:moveTo>
                    <a:cubicBezTo>
                      <a:pt x="17933" y="0"/>
                      <a:pt x="17753" y="105"/>
                      <a:pt x="17667" y="286"/>
                    </a:cubicBezTo>
                    <a:lnTo>
                      <a:pt x="12838" y="10345"/>
                    </a:lnTo>
                    <a:lnTo>
                      <a:pt x="718" y="6447"/>
                    </a:lnTo>
                    <a:cubicBezTo>
                      <a:pt x="667" y="6431"/>
                      <a:pt x="615" y="6423"/>
                      <a:pt x="563" y="6423"/>
                    </a:cubicBezTo>
                    <a:cubicBezTo>
                      <a:pt x="351" y="6423"/>
                      <a:pt x="154" y="6558"/>
                      <a:pt x="85" y="6772"/>
                    </a:cubicBezTo>
                    <a:cubicBezTo>
                      <a:pt x="0" y="7036"/>
                      <a:pt x="145" y="7318"/>
                      <a:pt x="411" y="7403"/>
                    </a:cubicBezTo>
                    <a:lnTo>
                      <a:pt x="13363" y="11568"/>
                    </a:lnTo>
                    <a:lnTo>
                      <a:pt x="18571" y="720"/>
                    </a:lnTo>
                    <a:cubicBezTo>
                      <a:pt x="18691" y="471"/>
                      <a:pt x="18586" y="170"/>
                      <a:pt x="18337" y="50"/>
                    </a:cubicBezTo>
                    <a:cubicBezTo>
                      <a:pt x="18267" y="16"/>
                      <a:pt x="18193" y="0"/>
                      <a:pt x="18120" y="0"/>
                    </a:cubicBezTo>
                    <a:close/>
                  </a:path>
                </a:pathLst>
              </a:custGeom>
              <a:solidFill>
                <a:srgbClr val="FF8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09" name="Google Shape;3009;p32"/>
              <p:cNvSpPr/>
              <p:nvPr/>
            </p:nvSpPr>
            <p:spPr>
              <a:xfrm rot="-4563242" flipH="1">
                <a:off x="569331" y="4674861"/>
                <a:ext cx="654989" cy="1236442"/>
              </a:xfrm>
              <a:custGeom>
                <a:avLst/>
                <a:gdLst/>
                <a:ahLst/>
                <a:cxnLst/>
                <a:rect l="l" t="t" r="r" b="b"/>
                <a:pathLst>
                  <a:path w="42549" h="80321" extrusionOk="0">
                    <a:moveTo>
                      <a:pt x="19479" y="0"/>
                    </a:moveTo>
                    <a:cubicBezTo>
                      <a:pt x="14561" y="0"/>
                      <a:pt x="10368" y="9188"/>
                      <a:pt x="10793" y="16409"/>
                    </a:cubicBezTo>
                    <a:cubicBezTo>
                      <a:pt x="9828" y="19411"/>
                      <a:pt x="5751" y="22138"/>
                      <a:pt x="3039" y="25516"/>
                    </a:cubicBezTo>
                    <a:cubicBezTo>
                      <a:pt x="328" y="28895"/>
                      <a:pt x="0" y="34589"/>
                      <a:pt x="4523" y="38906"/>
                    </a:cubicBezTo>
                    <a:cubicBezTo>
                      <a:pt x="9046" y="43225"/>
                      <a:pt x="1039" y="49464"/>
                      <a:pt x="884" y="54225"/>
                    </a:cubicBezTo>
                    <a:cubicBezTo>
                      <a:pt x="729" y="58989"/>
                      <a:pt x="6428" y="60952"/>
                      <a:pt x="8399" y="66283"/>
                    </a:cubicBezTo>
                    <a:cubicBezTo>
                      <a:pt x="10369" y="71615"/>
                      <a:pt x="11813" y="78236"/>
                      <a:pt x="17456" y="80076"/>
                    </a:cubicBezTo>
                    <a:cubicBezTo>
                      <a:pt x="17973" y="80244"/>
                      <a:pt x="18495" y="80320"/>
                      <a:pt x="19018" y="80320"/>
                    </a:cubicBezTo>
                    <a:cubicBezTo>
                      <a:pt x="24209" y="80320"/>
                      <a:pt x="29454" y="72784"/>
                      <a:pt x="29454" y="72784"/>
                    </a:cubicBezTo>
                    <a:cubicBezTo>
                      <a:pt x="29454" y="72784"/>
                      <a:pt x="42548" y="60910"/>
                      <a:pt x="34196" y="50393"/>
                    </a:cubicBezTo>
                    <a:cubicBezTo>
                      <a:pt x="25842" y="39875"/>
                      <a:pt x="37461" y="43579"/>
                      <a:pt x="36889" y="34682"/>
                    </a:cubicBezTo>
                    <a:cubicBezTo>
                      <a:pt x="36318" y="25785"/>
                      <a:pt x="26820" y="25994"/>
                      <a:pt x="25348" y="19314"/>
                    </a:cubicBezTo>
                    <a:cubicBezTo>
                      <a:pt x="23877" y="12633"/>
                      <a:pt x="28121" y="5246"/>
                      <a:pt x="22166" y="947"/>
                    </a:cubicBezTo>
                    <a:cubicBezTo>
                      <a:pt x="21262" y="295"/>
                      <a:pt x="20359" y="0"/>
                      <a:pt x="19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0" name="Google Shape;3010;p32"/>
              <p:cNvSpPr/>
              <p:nvPr/>
            </p:nvSpPr>
            <p:spPr>
              <a:xfrm rot="-4563242" flipH="1">
                <a:off x="900781" y="4630392"/>
                <a:ext cx="133941" cy="1185319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77000" extrusionOk="0">
                    <a:moveTo>
                      <a:pt x="8223" y="0"/>
                    </a:moveTo>
                    <a:cubicBezTo>
                      <a:pt x="8044" y="0"/>
                      <a:pt x="7877" y="114"/>
                      <a:pt x="7818" y="294"/>
                    </a:cubicBezTo>
                    <a:cubicBezTo>
                      <a:pt x="1" y="24032"/>
                      <a:pt x="7222" y="76111"/>
                      <a:pt x="7295" y="76632"/>
                    </a:cubicBezTo>
                    <a:cubicBezTo>
                      <a:pt x="7325" y="76842"/>
                      <a:pt x="7506" y="76999"/>
                      <a:pt x="7718" y="76999"/>
                    </a:cubicBezTo>
                    <a:cubicBezTo>
                      <a:pt x="7738" y="76999"/>
                      <a:pt x="7758" y="76996"/>
                      <a:pt x="7776" y="76993"/>
                    </a:cubicBezTo>
                    <a:cubicBezTo>
                      <a:pt x="8010" y="76961"/>
                      <a:pt x="8172" y="76746"/>
                      <a:pt x="8139" y="76513"/>
                    </a:cubicBezTo>
                    <a:cubicBezTo>
                      <a:pt x="8065" y="75992"/>
                      <a:pt x="871" y="24112"/>
                      <a:pt x="8627" y="559"/>
                    </a:cubicBezTo>
                    <a:cubicBezTo>
                      <a:pt x="8700" y="337"/>
                      <a:pt x="8578" y="95"/>
                      <a:pt x="8356" y="21"/>
                    </a:cubicBezTo>
                    <a:cubicBezTo>
                      <a:pt x="8312" y="7"/>
                      <a:pt x="8267" y="0"/>
                      <a:pt x="8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1" name="Google Shape;3011;p32"/>
              <p:cNvSpPr/>
              <p:nvPr/>
            </p:nvSpPr>
            <p:spPr>
              <a:xfrm rot="-4563242" flipH="1">
                <a:off x="542149" y="5109275"/>
                <a:ext cx="205630" cy="98197"/>
              </a:xfrm>
              <a:custGeom>
                <a:avLst/>
                <a:gdLst/>
                <a:ahLst/>
                <a:cxnLst/>
                <a:rect l="l" t="t" r="r" b="b"/>
                <a:pathLst>
                  <a:path w="13358" h="6379" extrusionOk="0">
                    <a:moveTo>
                      <a:pt x="474" y="1"/>
                    </a:moveTo>
                    <a:cubicBezTo>
                      <a:pt x="358" y="1"/>
                      <a:pt x="243" y="47"/>
                      <a:pt x="160" y="138"/>
                    </a:cubicBezTo>
                    <a:cubicBezTo>
                      <a:pt x="1" y="312"/>
                      <a:pt x="11" y="581"/>
                      <a:pt x="185" y="739"/>
                    </a:cubicBezTo>
                    <a:lnTo>
                      <a:pt x="6298" y="6378"/>
                    </a:lnTo>
                    <a:lnTo>
                      <a:pt x="13128" y="1304"/>
                    </a:lnTo>
                    <a:cubicBezTo>
                      <a:pt x="13317" y="1165"/>
                      <a:pt x="13357" y="898"/>
                      <a:pt x="13217" y="709"/>
                    </a:cubicBezTo>
                    <a:cubicBezTo>
                      <a:pt x="13133" y="597"/>
                      <a:pt x="13004" y="537"/>
                      <a:pt x="12874" y="537"/>
                    </a:cubicBezTo>
                    <a:cubicBezTo>
                      <a:pt x="12785" y="537"/>
                      <a:pt x="12696" y="564"/>
                      <a:pt x="12620" y="621"/>
                    </a:cubicBezTo>
                    <a:lnTo>
                      <a:pt x="6358" y="5274"/>
                    </a:lnTo>
                    <a:lnTo>
                      <a:pt x="761" y="113"/>
                    </a:lnTo>
                    <a:cubicBezTo>
                      <a:pt x="680" y="38"/>
                      <a:pt x="577" y="1"/>
                      <a:pt x="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2" name="Google Shape;3012;p32"/>
              <p:cNvSpPr/>
              <p:nvPr/>
            </p:nvSpPr>
            <p:spPr>
              <a:xfrm rot="-4563242" flipH="1">
                <a:off x="724804" y="5157328"/>
                <a:ext cx="383566" cy="177767"/>
              </a:xfrm>
              <a:custGeom>
                <a:avLst/>
                <a:gdLst/>
                <a:ahLst/>
                <a:cxnLst/>
                <a:rect l="l" t="t" r="r" b="b"/>
                <a:pathLst>
                  <a:path w="24917" h="11548" extrusionOk="0">
                    <a:moveTo>
                      <a:pt x="24436" y="1"/>
                    </a:moveTo>
                    <a:cubicBezTo>
                      <a:pt x="24346" y="1"/>
                      <a:pt x="24256" y="29"/>
                      <a:pt x="24178" y="88"/>
                    </a:cubicBezTo>
                    <a:lnTo>
                      <a:pt x="10588" y="10458"/>
                    </a:lnTo>
                    <a:lnTo>
                      <a:pt x="746" y="2237"/>
                    </a:lnTo>
                    <a:cubicBezTo>
                      <a:pt x="667" y="2172"/>
                      <a:pt x="571" y="2141"/>
                      <a:pt x="477" y="2141"/>
                    </a:cubicBezTo>
                    <a:cubicBezTo>
                      <a:pt x="355" y="2141"/>
                      <a:pt x="234" y="2193"/>
                      <a:pt x="149" y="2293"/>
                    </a:cubicBezTo>
                    <a:cubicBezTo>
                      <a:pt x="0" y="2474"/>
                      <a:pt x="22" y="2739"/>
                      <a:pt x="199" y="2890"/>
                    </a:cubicBezTo>
                    <a:lnTo>
                      <a:pt x="10565" y="11548"/>
                    </a:lnTo>
                    <a:lnTo>
                      <a:pt x="24695" y="765"/>
                    </a:lnTo>
                    <a:cubicBezTo>
                      <a:pt x="24882" y="621"/>
                      <a:pt x="24917" y="354"/>
                      <a:pt x="24775" y="168"/>
                    </a:cubicBezTo>
                    <a:cubicBezTo>
                      <a:pt x="24691" y="58"/>
                      <a:pt x="24564" y="1"/>
                      <a:pt x="24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3" name="Google Shape;3013;p32"/>
              <p:cNvSpPr/>
              <p:nvPr/>
            </p:nvSpPr>
            <p:spPr>
              <a:xfrm rot="-4563242" flipH="1">
                <a:off x="1039769" y="5229660"/>
                <a:ext cx="347052" cy="174103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1310" extrusionOk="0">
                    <a:moveTo>
                      <a:pt x="22069" y="0"/>
                    </a:moveTo>
                    <a:cubicBezTo>
                      <a:pt x="21963" y="0"/>
                      <a:pt x="21856" y="40"/>
                      <a:pt x="21773" y="121"/>
                    </a:cubicBezTo>
                    <a:lnTo>
                      <a:pt x="10798" y="10182"/>
                    </a:lnTo>
                    <a:lnTo>
                      <a:pt x="741" y="1840"/>
                    </a:lnTo>
                    <a:cubicBezTo>
                      <a:pt x="663" y="1778"/>
                      <a:pt x="570" y="1748"/>
                      <a:pt x="477" y="1748"/>
                    </a:cubicBezTo>
                    <a:cubicBezTo>
                      <a:pt x="354" y="1748"/>
                      <a:pt x="232" y="1801"/>
                      <a:pt x="148" y="1903"/>
                    </a:cubicBezTo>
                    <a:cubicBezTo>
                      <a:pt x="1" y="2081"/>
                      <a:pt x="23" y="2345"/>
                      <a:pt x="198" y="2497"/>
                    </a:cubicBezTo>
                    <a:lnTo>
                      <a:pt x="10826" y="11310"/>
                    </a:lnTo>
                    <a:lnTo>
                      <a:pt x="22349" y="747"/>
                    </a:lnTo>
                    <a:cubicBezTo>
                      <a:pt x="22530" y="590"/>
                      <a:pt x="22545" y="315"/>
                      <a:pt x="22383" y="137"/>
                    </a:cubicBezTo>
                    <a:cubicBezTo>
                      <a:pt x="22299" y="47"/>
                      <a:pt x="22184" y="0"/>
                      <a:pt x="22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4" name="Google Shape;3014;p32"/>
              <p:cNvSpPr/>
              <p:nvPr/>
            </p:nvSpPr>
            <p:spPr>
              <a:xfrm flipH="1">
                <a:off x="1546580" y="5192444"/>
                <a:ext cx="882098" cy="406393"/>
              </a:xfrm>
              <a:custGeom>
                <a:avLst/>
                <a:gdLst/>
                <a:ahLst/>
                <a:cxnLst/>
                <a:rect l="l" t="t" r="r" b="b"/>
                <a:pathLst>
                  <a:path w="57307" h="26402" extrusionOk="0">
                    <a:moveTo>
                      <a:pt x="16085" y="1"/>
                    </a:moveTo>
                    <a:cubicBezTo>
                      <a:pt x="11262" y="1"/>
                      <a:pt x="5916" y="561"/>
                      <a:pt x="0" y="1848"/>
                    </a:cubicBezTo>
                    <a:cubicBezTo>
                      <a:pt x="13241" y="7385"/>
                      <a:pt x="21434" y="26401"/>
                      <a:pt x="46194" y="26401"/>
                    </a:cubicBezTo>
                    <a:cubicBezTo>
                      <a:pt x="49572" y="26401"/>
                      <a:pt x="53257" y="26047"/>
                      <a:pt x="57306" y="25257"/>
                    </a:cubicBezTo>
                    <a:cubicBezTo>
                      <a:pt x="57306" y="25257"/>
                      <a:pt x="48472" y="1"/>
                      <a:pt x="160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5" name="Google Shape;3015;p32"/>
              <p:cNvSpPr/>
              <p:nvPr/>
            </p:nvSpPr>
            <p:spPr>
              <a:xfrm flipH="1">
                <a:off x="1500861" y="5227519"/>
                <a:ext cx="823776" cy="388907"/>
              </a:xfrm>
              <a:custGeom>
                <a:avLst/>
                <a:gdLst/>
                <a:ahLst/>
                <a:cxnLst/>
                <a:rect l="l" t="t" r="r" b="b"/>
                <a:pathLst>
                  <a:path w="53518" h="25266" extrusionOk="0">
                    <a:moveTo>
                      <a:pt x="437" y="0"/>
                    </a:moveTo>
                    <a:cubicBezTo>
                      <a:pt x="434" y="0"/>
                      <a:pt x="432" y="1"/>
                      <a:pt x="429" y="2"/>
                    </a:cubicBezTo>
                    <a:cubicBezTo>
                      <a:pt x="197" y="2"/>
                      <a:pt x="8" y="187"/>
                      <a:pt x="5" y="421"/>
                    </a:cubicBezTo>
                    <a:cubicBezTo>
                      <a:pt x="0" y="653"/>
                      <a:pt x="184" y="845"/>
                      <a:pt x="416" y="852"/>
                    </a:cubicBezTo>
                    <a:cubicBezTo>
                      <a:pt x="21600" y="1510"/>
                      <a:pt x="52486" y="24940"/>
                      <a:pt x="52797" y="25177"/>
                    </a:cubicBezTo>
                    <a:cubicBezTo>
                      <a:pt x="52870" y="25234"/>
                      <a:pt x="52961" y="25264"/>
                      <a:pt x="53054" y="25265"/>
                    </a:cubicBezTo>
                    <a:lnTo>
                      <a:pt x="53054" y="25264"/>
                    </a:lnTo>
                    <a:cubicBezTo>
                      <a:pt x="53238" y="25264"/>
                      <a:pt x="53400" y="25147"/>
                      <a:pt x="53459" y="24973"/>
                    </a:cubicBezTo>
                    <a:cubicBezTo>
                      <a:pt x="53517" y="24801"/>
                      <a:pt x="53459" y="24611"/>
                      <a:pt x="53315" y="24499"/>
                    </a:cubicBezTo>
                    <a:cubicBezTo>
                      <a:pt x="53002" y="24261"/>
                      <a:pt x="21901" y="667"/>
                      <a:pt x="443" y="2"/>
                    </a:cubicBezTo>
                    <a:cubicBezTo>
                      <a:pt x="441" y="1"/>
                      <a:pt x="439" y="0"/>
                      <a:pt x="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6" name="Google Shape;3016;p32"/>
              <p:cNvSpPr/>
              <p:nvPr/>
            </p:nvSpPr>
            <p:spPr>
              <a:xfrm flipH="1">
                <a:off x="2059210" y="5198908"/>
                <a:ext cx="124371" cy="151493"/>
              </a:xfrm>
              <a:custGeom>
                <a:avLst/>
                <a:gdLst/>
                <a:ahLst/>
                <a:cxnLst/>
                <a:rect l="l" t="t" r="r" b="b"/>
                <a:pathLst>
                  <a:path w="8080" h="9842" extrusionOk="0">
                    <a:moveTo>
                      <a:pt x="3287" y="0"/>
                    </a:moveTo>
                    <a:cubicBezTo>
                      <a:pt x="3157" y="0"/>
                      <a:pt x="3028" y="55"/>
                      <a:pt x="2947" y="165"/>
                    </a:cubicBezTo>
                    <a:cubicBezTo>
                      <a:pt x="2808" y="355"/>
                      <a:pt x="2835" y="611"/>
                      <a:pt x="3023" y="749"/>
                    </a:cubicBezTo>
                    <a:cubicBezTo>
                      <a:pt x="3269" y="992"/>
                      <a:pt x="5354" y="3812"/>
                      <a:pt x="6796" y="5787"/>
                    </a:cubicBezTo>
                    <a:lnTo>
                      <a:pt x="272" y="9035"/>
                    </a:lnTo>
                    <a:cubicBezTo>
                      <a:pt x="93" y="9122"/>
                      <a:pt x="1" y="9321"/>
                      <a:pt x="46" y="9513"/>
                    </a:cubicBezTo>
                    <a:cubicBezTo>
                      <a:pt x="91" y="9705"/>
                      <a:pt x="263" y="9842"/>
                      <a:pt x="460" y="9842"/>
                    </a:cubicBezTo>
                    <a:cubicBezTo>
                      <a:pt x="527" y="9840"/>
                      <a:pt x="591" y="9825"/>
                      <a:pt x="649" y="9795"/>
                    </a:cubicBezTo>
                    <a:lnTo>
                      <a:pt x="8079" y="6101"/>
                    </a:lnTo>
                    <a:lnTo>
                      <a:pt x="7782" y="5693"/>
                    </a:lnTo>
                    <a:cubicBezTo>
                      <a:pt x="5992" y="3237"/>
                      <a:pt x="3805" y="272"/>
                      <a:pt x="3555" y="86"/>
                    </a:cubicBezTo>
                    <a:cubicBezTo>
                      <a:pt x="3476" y="29"/>
                      <a:pt x="3381" y="0"/>
                      <a:pt x="3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7" name="Google Shape;3017;p32"/>
              <p:cNvSpPr/>
              <p:nvPr/>
            </p:nvSpPr>
            <p:spPr>
              <a:xfrm flipH="1">
                <a:off x="1842491" y="5268028"/>
                <a:ext cx="142981" cy="211955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13770" extrusionOk="0">
                    <a:moveTo>
                      <a:pt x="7569" y="0"/>
                    </a:moveTo>
                    <a:cubicBezTo>
                      <a:pt x="7546" y="0"/>
                      <a:pt x="7523" y="2"/>
                      <a:pt x="7499" y="6"/>
                    </a:cubicBezTo>
                    <a:cubicBezTo>
                      <a:pt x="7265" y="44"/>
                      <a:pt x="7107" y="267"/>
                      <a:pt x="7148" y="501"/>
                    </a:cubicBezTo>
                    <a:lnTo>
                      <a:pt x="8358" y="7829"/>
                    </a:lnTo>
                    <a:lnTo>
                      <a:pt x="235" y="12985"/>
                    </a:lnTo>
                    <a:cubicBezTo>
                      <a:pt x="74" y="13087"/>
                      <a:pt x="1" y="13282"/>
                      <a:pt x="54" y="13464"/>
                    </a:cubicBezTo>
                    <a:cubicBezTo>
                      <a:pt x="106" y="13646"/>
                      <a:pt x="273" y="13770"/>
                      <a:pt x="464" y="13770"/>
                    </a:cubicBezTo>
                    <a:cubicBezTo>
                      <a:pt x="544" y="13770"/>
                      <a:pt x="622" y="13747"/>
                      <a:pt x="691" y="13703"/>
                    </a:cubicBezTo>
                    <a:lnTo>
                      <a:pt x="9289" y="8246"/>
                    </a:lnTo>
                    <a:lnTo>
                      <a:pt x="7989" y="362"/>
                    </a:lnTo>
                    <a:cubicBezTo>
                      <a:pt x="7957" y="150"/>
                      <a:pt x="7776" y="0"/>
                      <a:pt x="75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8" name="Google Shape;3018;p32"/>
              <p:cNvSpPr/>
              <p:nvPr/>
            </p:nvSpPr>
            <p:spPr>
              <a:xfrm flipH="1">
                <a:off x="1324676" y="4680316"/>
                <a:ext cx="628799" cy="979625"/>
              </a:xfrm>
              <a:custGeom>
                <a:avLst/>
                <a:gdLst/>
                <a:ahLst/>
                <a:cxnLst/>
                <a:rect l="l" t="t" r="r" b="b"/>
                <a:pathLst>
                  <a:path w="40851" h="63643" extrusionOk="0">
                    <a:moveTo>
                      <a:pt x="6468" y="1"/>
                    </a:moveTo>
                    <a:cubicBezTo>
                      <a:pt x="5113" y="1"/>
                      <a:pt x="3930" y="611"/>
                      <a:pt x="3121" y="2041"/>
                    </a:cubicBezTo>
                    <a:cubicBezTo>
                      <a:pt x="0" y="7558"/>
                      <a:pt x="5990" y="11822"/>
                      <a:pt x="7245" y="17590"/>
                    </a:cubicBezTo>
                    <a:cubicBezTo>
                      <a:pt x="8499" y="23359"/>
                      <a:pt x="974" y="26619"/>
                      <a:pt x="3734" y="33801"/>
                    </a:cubicBezTo>
                    <a:cubicBezTo>
                      <a:pt x="6493" y="40982"/>
                      <a:pt x="14267" y="33891"/>
                      <a:pt x="11509" y="45149"/>
                    </a:cubicBezTo>
                    <a:cubicBezTo>
                      <a:pt x="8750" y="56407"/>
                      <a:pt x="23296" y="60998"/>
                      <a:pt x="23296" y="60998"/>
                    </a:cubicBezTo>
                    <a:cubicBezTo>
                      <a:pt x="23296" y="60998"/>
                      <a:pt x="27791" y="63643"/>
                      <a:pt x="31661" y="63643"/>
                    </a:cubicBezTo>
                    <a:cubicBezTo>
                      <a:pt x="33042" y="63643"/>
                      <a:pt x="34344" y="63306"/>
                      <a:pt x="35334" y="62392"/>
                    </a:cubicBezTo>
                    <a:cubicBezTo>
                      <a:pt x="39097" y="58915"/>
                      <a:pt x="37842" y="53202"/>
                      <a:pt x="37466" y="48312"/>
                    </a:cubicBezTo>
                    <a:cubicBezTo>
                      <a:pt x="37090" y="43422"/>
                      <a:pt x="40851" y="39828"/>
                      <a:pt x="39011" y="36149"/>
                    </a:cubicBezTo>
                    <a:cubicBezTo>
                      <a:pt x="37174" y="32471"/>
                      <a:pt x="28646" y="30465"/>
                      <a:pt x="30636" y="25449"/>
                    </a:cubicBezTo>
                    <a:cubicBezTo>
                      <a:pt x="32626" y="20432"/>
                      <a:pt x="30318" y="16086"/>
                      <a:pt x="26973" y="14413"/>
                    </a:cubicBezTo>
                    <a:cubicBezTo>
                      <a:pt x="23630" y="12741"/>
                      <a:pt x="19450" y="12073"/>
                      <a:pt x="17610" y="10066"/>
                    </a:cubicBezTo>
                    <a:cubicBezTo>
                      <a:pt x="15629" y="4988"/>
                      <a:pt x="10343" y="1"/>
                      <a:pt x="6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9" name="Google Shape;3019;p32"/>
              <p:cNvSpPr/>
              <p:nvPr/>
            </p:nvSpPr>
            <p:spPr>
              <a:xfrm flipH="1">
                <a:off x="1412562" y="4744388"/>
                <a:ext cx="445690" cy="931754"/>
              </a:xfrm>
              <a:custGeom>
                <a:avLst/>
                <a:gdLst/>
                <a:ahLst/>
                <a:cxnLst/>
                <a:rect l="l" t="t" r="r" b="b"/>
                <a:pathLst>
                  <a:path w="28955" h="60533" extrusionOk="0">
                    <a:moveTo>
                      <a:pt x="557" y="1"/>
                    </a:moveTo>
                    <a:cubicBezTo>
                      <a:pt x="435" y="1"/>
                      <a:pt x="311" y="45"/>
                      <a:pt x="214" y="136"/>
                    </a:cubicBezTo>
                    <a:cubicBezTo>
                      <a:pt x="12" y="324"/>
                      <a:pt x="0" y="642"/>
                      <a:pt x="189" y="844"/>
                    </a:cubicBezTo>
                    <a:cubicBezTo>
                      <a:pt x="14736" y="16492"/>
                      <a:pt x="27784" y="59739"/>
                      <a:pt x="27914" y="60175"/>
                    </a:cubicBezTo>
                    <a:cubicBezTo>
                      <a:pt x="27977" y="60387"/>
                      <a:pt x="28173" y="60533"/>
                      <a:pt x="28395" y="60533"/>
                    </a:cubicBezTo>
                    <a:cubicBezTo>
                      <a:pt x="28444" y="60533"/>
                      <a:pt x="28492" y="60524"/>
                      <a:pt x="28539" y="60511"/>
                    </a:cubicBezTo>
                    <a:cubicBezTo>
                      <a:pt x="28803" y="60432"/>
                      <a:pt x="28955" y="60152"/>
                      <a:pt x="28875" y="59886"/>
                    </a:cubicBezTo>
                    <a:cubicBezTo>
                      <a:pt x="28746" y="59450"/>
                      <a:pt x="15630" y="15980"/>
                      <a:pt x="924" y="161"/>
                    </a:cubicBezTo>
                    <a:cubicBezTo>
                      <a:pt x="825" y="54"/>
                      <a:pt x="692" y="1"/>
                      <a:pt x="557" y="1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20" name="Google Shape;3020;p32"/>
              <p:cNvSpPr/>
              <p:nvPr/>
            </p:nvSpPr>
            <p:spPr>
              <a:xfrm flipH="1">
                <a:off x="1653722" y="4862250"/>
                <a:ext cx="163884" cy="114289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7425" extrusionOk="0">
                    <a:moveTo>
                      <a:pt x="10078" y="0"/>
                    </a:moveTo>
                    <a:cubicBezTo>
                      <a:pt x="9881" y="0"/>
                      <a:pt x="9695" y="117"/>
                      <a:pt x="9616" y="310"/>
                    </a:cubicBezTo>
                    <a:lnTo>
                      <a:pt x="7130" y="6270"/>
                    </a:lnTo>
                    <a:lnTo>
                      <a:pt x="652" y="4901"/>
                    </a:lnTo>
                    <a:cubicBezTo>
                      <a:pt x="618" y="4894"/>
                      <a:pt x="583" y="4891"/>
                      <a:pt x="549" y="4891"/>
                    </a:cubicBezTo>
                    <a:cubicBezTo>
                      <a:pt x="317" y="4891"/>
                      <a:pt x="108" y="5053"/>
                      <a:pt x="57" y="5289"/>
                    </a:cubicBezTo>
                    <a:cubicBezTo>
                      <a:pt x="1" y="5560"/>
                      <a:pt x="174" y="5825"/>
                      <a:pt x="445" y="5884"/>
                    </a:cubicBezTo>
                    <a:lnTo>
                      <a:pt x="7736" y="7424"/>
                    </a:lnTo>
                    <a:lnTo>
                      <a:pt x="10542" y="694"/>
                    </a:lnTo>
                    <a:cubicBezTo>
                      <a:pt x="10647" y="439"/>
                      <a:pt x="10527" y="146"/>
                      <a:pt x="10271" y="39"/>
                    </a:cubicBezTo>
                    <a:cubicBezTo>
                      <a:pt x="10208" y="13"/>
                      <a:pt x="10142" y="0"/>
                      <a:pt x="10078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21" name="Google Shape;3021;p32"/>
              <p:cNvSpPr/>
              <p:nvPr/>
            </p:nvSpPr>
            <p:spPr>
              <a:xfrm flipH="1">
                <a:off x="1499227" y="5055235"/>
                <a:ext cx="318425" cy="174520"/>
              </a:xfrm>
              <a:custGeom>
                <a:avLst/>
                <a:gdLst/>
                <a:ahLst/>
                <a:cxnLst/>
                <a:rect l="l" t="t" r="r" b="b"/>
                <a:pathLst>
                  <a:path w="20687" h="11338" extrusionOk="0">
                    <a:moveTo>
                      <a:pt x="20113" y="0"/>
                    </a:moveTo>
                    <a:cubicBezTo>
                      <a:pt x="19925" y="0"/>
                      <a:pt x="19746" y="106"/>
                      <a:pt x="19660" y="287"/>
                    </a:cubicBezTo>
                    <a:lnTo>
                      <a:pt x="14951" y="10185"/>
                    </a:lnTo>
                    <a:lnTo>
                      <a:pt x="662" y="6970"/>
                    </a:lnTo>
                    <a:cubicBezTo>
                      <a:pt x="625" y="6962"/>
                      <a:pt x="589" y="6958"/>
                      <a:pt x="552" y="6958"/>
                    </a:cubicBezTo>
                    <a:cubicBezTo>
                      <a:pt x="322" y="6958"/>
                      <a:pt x="114" y="7117"/>
                      <a:pt x="62" y="7351"/>
                    </a:cubicBezTo>
                    <a:cubicBezTo>
                      <a:pt x="0" y="7622"/>
                      <a:pt x="171" y="7889"/>
                      <a:pt x="441" y="7951"/>
                    </a:cubicBezTo>
                    <a:lnTo>
                      <a:pt x="15512" y="11338"/>
                    </a:lnTo>
                    <a:lnTo>
                      <a:pt x="20566" y="718"/>
                    </a:lnTo>
                    <a:cubicBezTo>
                      <a:pt x="20686" y="467"/>
                      <a:pt x="20579" y="168"/>
                      <a:pt x="20329" y="50"/>
                    </a:cubicBezTo>
                    <a:cubicBezTo>
                      <a:pt x="20259" y="16"/>
                      <a:pt x="20185" y="0"/>
                      <a:pt x="20113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022" name="Google Shape;3022;p32"/>
            <p:cNvGrpSpPr/>
            <p:nvPr/>
          </p:nvGrpSpPr>
          <p:grpSpPr>
            <a:xfrm rot="-702240" flipH="1">
              <a:off x="8024285" y="4178586"/>
              <a:ext cx="1754750" cy="1274886"/>
              <a:chOff x="505605" y="4363304"/>
              <a:chExt cx="1923073" cy="1397179"/>
            </a:xfrm>
          </p:grpSpPr>
          <p:sp>
            <p:nvSpPr>
              <p:cNvPr id="3023" name="Google Shape;3023;p32"/>
              <p:cNvSpPr/>
              <p:nvPr/>
            </p:nvSpPr>
            <p:spPr>
              <a:xfrm flipH="1">
                <a:off x="1674625" y="5389061"/>
                <a:ext cx="141642" cy="176783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11485" extrusionOk="0">
                    <a:moveTo>
                      <a:pt x="7862" y="0"/>
                    </a:moveTo>
                    <a:cubicBezTo>
                      <a:pt x="7842" y="0"/>
                      <a:pt x="7822" y="2"/>
                      <a:pt x="7801" y="5"/>
                    </a:cubicBezTo>
                    <a:cubicBezTo>
                      <a:pt x="7568" y="36"/>
                      <a:pt x="7405" y="252"/>
                      <a:pt x="7439" y="484"/>
                    </a:cubicBezTo>
                    <a:lnTo>
                      <a:pt x="8274" y="6355"/>
                    </a:lnTo>
                    <a:lnTo>
                      <a:pt x="259" y="10683"/>
                    </a:lnTo>
                    <a:cubicBezTo>
                      <a:pt x="87" y="10776"/>
                      <a:pt x="1" y="10973"/>
                      <a:pt x="49" y="11162"/>
                    </a:cubicBezTo>
                    <a:cubicBezTo>
                      <a:pt x="97" y="11351"/>
                      <a:pt x="268" y="11485"/>
                      <a:pt x="462" y="11485"/>
                    </a:cubicBezTo>
                    <a:cubicBezTo>
                      <a:pt x="532" y="11483"/>
                      <a:pt x="602" y="11465"/>
                      <a:pt x="664" y="11431"/>
                    </a:cubicBezTo>
                    <a:lnTo>
                      <a:pt x="9202" y="6825"/>
                    </a:lnTo>
                    <a:lnTo>
                      <a:pt x="8281" y="366"/>
                    </a:lnTo>
                    <a:cubicBezTo>
                      <a:pt x="8252" y="154"/>
                      <a:pt x="8070" y="0"/>
                      <a:pt x="7862" y="0"/>
                    </a:cubicBezTo>
                    <a:close/>
                  </a:path>
                </a:pathLst>
              </a:custGeom>
              <a:solidFill>
                <a:srgbClr val="8CC4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24" name="Google Shape;3024;p32"/>
              <p:cNvSpPr/>
              <p:nvPr/>
            </p:nvSpPr>
            <p:spPr>
              <a:xfrm flipH="1">
                <a:off x="1402746" y="5296486"/>
                <a:ext cx="287717" cy="178076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1569" extrusionOk="0">
                    <a:moveTo>
                      <a:pt x="18120" y="0"/>
                    </a:moveTo>
                    <a:cubicBezTo>
                      <a:pt x="17933" y="0"/>
                      <a:pt x="17753" y="105"/>
                      <a:pt x="17667" y="286"/>
                    </a:cubicBezTo>
                    <a:lnTo>
                      <a:pt x="12838" y="10345"/>
                    </a:lnTo>
                    <a:lnTo>
                      <a:pt x="718" y="6447"/>
                    </a:lnTo>
                    <a:cubicBezTo>
                      <a:pt x="667" y="6431"/>
                      <a:pt x="615" y="6423"/>
                      <a:pt x="563" y="6423"/>
                    </a:cubicBezTo>
                    <a:cubicBezTo>
                      <a:pt x="351" y="6423"/>
                      <a:pt x="154" y="6558"/>
                      <a:pt x="85" y="6772"/>
                    </a:cubicBezTo>
                    <a:cubicBezTo>
                      <a:pt x="0" y="7036"/>
                      <a:pt x="145" y="7318"/>
                      <a:pt x="411" y="7403"/>
                    </a:cubicBezTo>
                    <a:lnTo>
                      <a:pt x="13363" y="11568"/>
                    </a:lnTo>
                    <a:lnTo>
                      <a:pt x="18571" y="720"/>
                    </a:lnTo>
                    <a:cubicBezTo>
                      <a:pt x="18691" y="471"/>
                      <a:pt x="18586" y="170"/>
                      <a:pt x="18337" y="50"/>
                    </a:cubicBezTo>
                    <a:cubicBezTo>
                      <a:pt x="18267" y="16"/>
                      <a:pt x="18193" y="0"/>
                      <a:pt x="18120" y="0"/>
                    </a:cubicBezTo>
                    <a:close/>
                  </a:path>
                </a:pathLst>
              </a:custGeom>
              <a:solidFill>
                <a:srgbClr val="FF8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25" name="Google Shape;3025;p32"/>
              <p:cNvSpPr/>
              <p:nvPr/>
            </p:nvSpPr>
            <p:spPr>
              <a:xfrm rot="-1863570" flipH="1">
                <a:off x="777625" y="4443639"/>
                <a:ext cx="655024" cy="1236509"/>
              </a:xfrm>
              <a:custGeom>
                <a:avLst/>
                <a:gdLst/>
                <a:ahLst/>
                <a:cxnLst/>
                <a:rect l="l" t="t" r="r" b="b"/>
                <a:pathLst>
                  <a:path w="42549" h="80321" extrusionOk="0">
                    <a:moveTo>
                      <a:pt x="19479" y="0"/>
                    </a:moveTo>
                    <a:cubicBezTo>
                      <a:pt x="14561" y="0"/>
                      <a:pt x="10368" y="9188"/>
                      <a:pt x="10793" y="16409"/>
                    </a:cubicBezTo>
                    <a:cubicBezTo>
                      <a:pt x="9828" y="19411"/>
                      <a:pt x="5751" y="22138"/>
                      <a:pt x="3039" y="25516"/>
                    </a:cubicBezTo>
                    <a:cubicBezTo>
                      <a:pt x="328" y="28895"/>
                      <a:pt x="0" y="34589"/>
                      <a:pt x="4523" y="38906"/>
                    </a:cubicBezTo>
                    <a:cubicBezTo>
                      <a:pt x="9046" y="43225"/>
                      <a:pt x="1039" y="49464"/>
                      <a:pt x="884" y="54225"/>
                    </a:cubicBezTo>
                    <a:cubicBezTo>
                      <a:pt x="729" y="58989"/>
                      <a:pt x="6428" y="60952"/>
                      <a:pt x="8399" y="66283"/>
                    </a:cubicBezTo>
                    <a:cubicBezTo>
                      <a:pt x="10369" y="71615"/>
                      <a:pt x="11813" y="78236"/>
                      <a:pt x="17456" y="80076"/>
                    </a:cubicBezTo>
                    <a:cubicBezTo>
                      <a:pt x="17973" y="80244"/>
                      <a:pt x="18495" y="80320"/>
                      <a:pt x="19018" y="80320"/>
                    </a:cubicBezTo>
                    <a:cubicBezTo>
                      <a:pt x="24209" y="80320"/>
                      <a:pt x="29454" y="72784"/>
                      <a:pt x="29454" y="72784"/>
                    </a:cubicBezTo>
                    <a:cubicBezTo>
                      <a:pt x="29454" y="72784"/>
                      <a:pt x="42548" y="60910"/>
                      <a:pt x="34196" y="50393"/>
                    </a:cubicBezTo>
                    <a:cubicBezTo>
                      <a:pt x="25842" y="39875"/>
                      <a:pt x="37461" y="43579"/>
                      <a:pt x="36889" y="34682"/>
                    </a:cubicBezTo>
                    <a:cubicBezTo>
                      <a:pt x="36318" y="25785"/>
                      <a:pt x="26820" y="25994"/>
                      <a:pt x="25348" y="19314"/>
                    </a:cubicBezTo>
                    <a:cubicBezTo>
                      <a:pt x="23877" y="12633"/>
                      <a:pt x="28121" y="5246"/>
                      <a:pt x="22166" y="947"/>
                    </a:cubicBezTo>
                    <a:cubicBezTo>
                      <a:pt x="21262" y="295"/>
                      <a:pt x="20359" y="0"/>
                      <a:pt x="19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26" name="Google Shape;3026;p32"/>
              <p:cNvSpPr/>
              <p:nvPr/>
            </p:nvSpPr>
            <p:spPr>
              <a:xfrm rot="-1863570" flipH="1">
                <a:off x="1137831" y="4469807"/>
                <a:ext cx="133948" cy="1185384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77000" extrusionOk="0">
                    <a:moveTo>
                      <a:pt x="8223" y="0"/>
                    </a:moveTo>
                    <a:cubicBezTo>
                      <a:pt x="8044" y="0"/>
                      <a:pt x="7877" y="114"/>
                      <a:pt x="7818" y="294"/>
                    </a:cubicBezTo>
                    <a:cubicBezTo>
                      <a:pt x="1" y="24032"/>
                      <a:pt x="7222" y="76111"/>
                      <a:pt x="7295" y="76632"/>
                    </a:cubicBezTo>
                    <a:cubicBezTo>
                      <a:pt x="7325" y="76842"/>
                      <a:pt x="7506" y="76999"/>
                      <a:pt x="7718" y="76999"/>
                    </a:cubicBezTo>
                    <a:cubicBezTo>
                      <a:pt x="7738" y="76999"/>
                      <a:pt x="7758" y="76996"/>
                      <a:pt x="7776" y="76993"/>
                    </a:cubicBezTo>
                    <a:cubicBezTo>
                      <a:pt x="8010" y="76961"/>
                      <a:pt x="8172" y="76746"/>
                      <a:pt x="8139" y="76513"/>
                    </a:cubicBezTo>
                    <a:cubicBezTo>
                      <a:pt x="8065" y="75992"/>
                      <a:pt x="871" y="24112"/>
                      <a:pt x="8627" y="559"/>
                    </a:cubicBezTo>
                    <a:cubicBezTo>
                      <a:pt x="8700" y="337"/>
                      <a:pt x="8578" y="95"/>
                      <a:pt x="8356" y="21"/>
                    </a:cubicBezTo>
                    <a:cubicBezTo>
                      <a:pt x="8312" y="7"/>
                      <a:pt x="8267" y="0"/>
                      <a:pt x="8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27" name="Google Shape;3027;p32"/>
              <p:cNvSpPr/>
              <p:nvPr/>
            </p:nvSpPr>
            <p:spPr>
              <a:xfrm rot="-1863570" flipH="1">
                <a:off x="919414" y="4739423"/>
                <a:ext cx="205641" cy="98202"/>
              </a:xfrm>
              <a:custGeom>
                <a:avLst/>
                <a:gdLst/>
                <a:ahLst/>
                <a:cxnLst/>
                <a:rect l="l" t="t" r="r" b="b"/>
                <a:pathLst>
                  <a:path w="13358" h="6379" extrusionOk="0">
                    <a:moveTo>
                      <a:pt x="474" y="1"/>
                    </a:moveTo>
                    <a:cubicBezTo>
                      <a:pt x="358" y="1"/>
                      <a:pt x="243" y="47"/>
                      <a:pt x="160" y="138"/>
                    </a:cubicBezTo>
                    <a:cubicBezTo>
                      <a:pt x="1" y="312"/>
                      <a:pt x="11" y="581"/>
                      <a:pt x="185" y="739"/>
                    </a:cubicBezTo>
                    <a:lnTo>
                      <a:pt x="6298" y="6378"/>
                    </a:lnTo>
                    <a:lnTo>
                      <a:pt x="13128" y="1304"/>
                    </a:lnTo>
                    <a:cubicBezTo>
                      <a:pt x="13317" y="1165"/>
                      <a:pt x="13357" y="898"/>
                      <a:pt x="13217" y="709"/>
                    </a:cubicBezTo>
                    <a:cubicBezTo>
                      <a:pt x="13133" y="597"/>
                      <a:pt x="13004" y="537"/>
                      <a:pt x="12874" y="537"/>
                    </a:cubicBezTo>
                    <a:cubicBezTo>
                      <a:pt x="12785" y="537"/>
                      <a:pt x="12696" y="564"/>
                      <a:pt x="12620" y="621"/>
                    </a:cubicBezTo>
                    <a:lnTo>
                      <a:pt x="6358" y="5274"/>
                    </a:lnTo>
                    <a:lnTo>
                      <a:pt x="761" y="113"/>
                    </a:lnTo>
                    <a:cubicBezTo>
                      <a:pt x="680" y="38"/>
                      <a:pt x="577" y="1"/>
                      <a:pt x="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28" name="Google Shape;3028;p32"/>
              <p:cNvSpPr/>
              <p:nvPr/>
            </p:nvSpPr>
            <p:spPr>
              <a:xfrm rot="-1863570" flipH="1">
                <a:off x="960401" y="4953823"/>
                <a:ext cx="383587" cy="177777"/>
              </a:xfrm>
              <a:custGeom>
                <a:avLst/>
                <a:gdLst/>
                <a:ahLst/>
                <a:cxnLst/>
                <a:rect l="l" t="t" r="r" b="b"/>
                <a:pathLst>
                  <a:path w="24917" h="11548" extrusionOk="0">
                    <a:moveTo>
                      <a:pt x="24436" y="1"/>
                    </a:moveTo>
                    <a:cubicBezTo>
                      <a:pt x="24346" y="1"/>
                      <a:pt x="24256" y="29"/>
                      <a:pt x="24178" y="88"/>
                    </a:cubicBezTo>
                    <a:lnTo>
                      <a:pt x="10588" y="10458"/>
                    </a:lnTo>
                    <a:lnTo>
                      <a:pt x="746" y="2237"/>
                    </a:lnTo>
                    <a:cubicBezTo>
                      <a:pt x="667" y="2172"/>
                      <a:pt x="571" y="2141"/>
                      <a:pt x="477" y="2141"/>
                    </a:cubicBezTo>
                    <a:cubicBezTo>
                      <a:pt x="355" y="2141"/>
                      <a:pt x="234" y="2193"/>
                      <a:pt x="149" y="2293"/>
                    </a:cubicBezTo>
                    <a:cubicBezTo>
                      <a:pt x="0" y="2474"/>
                      <a:pt x="22" y="2739"/>
                      <a:pt x="199" y="2890"/>
                    </a:cubicBezTo>
                    <a:lnTo>
                      <a:pt x="10565" y="11548"/>
                    </a:lnTo>
                    <a:lnTo>
                      <a:pt x="24695" y="765"/>
                    </a:lnTo>
                    <a:cubicBezTo>
                      <a:pt x="24882" y="621"/>
                      <a:pt x="24917" y="354"/>
                      <a:pt x="24775" y="168"/>
                    </a:cubicBezTo>
                    <a:cubicBezTo>
                      <a:pt x="24691" y="58"/>
                      <a:pt x="24564" y="1"/>
                      <a:pt x="24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29" name="Google Shape;3029;p32"/>
              <p:cNvSpPr/>
              <p:nvPr/>
            </p:nvSpPr>
            <p:spPr>
              <a:xfrm rot="-1863570" flipH="1">
                <a:off x="1138612" y="5215309"/>
                <a:ext cx="347071" cy="174113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1310" extrusionOk="0">
                    <a:moveTo>
                      <a:pt x="22069" y="0"/>
                    </a:moveTo>
                    <a:cubicBezTo>
                      <a:pt x="21963" y="0"/>
                      <a:pt x="21856" y="40"/>
                      <a:pt x="21773" y="121"/>
                    </a:cubicBezTo>
                    <a:lnTo>
                      <a:pt x="10798" y="10182"/>
                    </a:lnTo>
                    <a:lnTo>
                      <a:pt x="741" y="1840"/>
                    </a:lnTo>
                    <a:cubicBezTo>
                      <a:pt x="663" y="1778"/>
                      <a:pt x="570" y="1748"/>
                      <a:pt x="477" y="1748"/>
                    </a:cubicBezTo>
                    <a:cubicBezTo>
                      <a:pt x="354" y="1748"/>
                      <a:pt x="232" y="1801"/>
                      <a:pt x="148" y="1903"/>
                    </a:cubicBezTo>
                    <a:cubicBezTo>
                      <a:pt x="1" y="2081"/>
                      <a:pt x="23" y="2345"/>
                      <a:pt x="198" y="2497"/>
                    </a:cubicBezTo>
                    <a:lnTo>
                      <a:pt x="10826" y="11310"/>
                    </a:lnTo>
                    <a:lnTo>
                      <a:pt x="22349" y="747"/>
                    </a:lnTo>
                    <a:cubicBezTo>
                      <a:pt x="22530" y="590"/>
                      <a:pt x="22545" y="315"/>
                      <a:pt x="22383" y="137"/>
                    </a:cubicBezTo>
                    <a:cubicBezTo>
                      <a:pt x="22299" y="47"/>
                      <a:pt x="22184" y="0"/>
                      <a:pt x="22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0" name="Google Shape;3030;p32"/>
              <p:cNvSpPr/>
              <p:nvPr/>
            </p:nvSpPr>
            <p:spPr>
              <a:xfrm flipH="1">
                <a:off x="1546580" y="5192444"/>
                <a:ext cx="882098" cy="406393"/>
              </a:xfrm>
              <a:custGeom>
                <a:avLst/>
                <a:gdLst/>
                <a:ahLst/>
                <a:cxnLst/>
                <a:rect l="l" t="t" r="r" b="b"/>
                <a:pathLst>
                  <a:path w="57307" h="26402" extrusionOk="0">
                    <a:moveTo>
                      <a:pt x="16085" y="1"/>
                    </a:moveTo>
                    <a:cubicBezTo>
                      <a:pt x="11262" y="1"/>
                      <a:pt x="5916" y="561"/>
                      <a:pt x="0" y="1848"/>
                    </a:cubicBezTo>
                    <a:cubicBezTo>
                      <a:pt x="13241" y="7385"/>
                      <a:pt x="21434" y="26401"/>
                      <a:pt x="46194" y="26401"/>
                    </a:cubicBezTo>
                    <a:cubicBezTo>
                      <a:pt x="49572" y="26401"/>
                      <a:pt x="53257" y="26047"/>
                      <a:pt x="57306" y="25257"/>
                    </a:cubicBezTo>
                    <a:cubicBezTo>
                      <a:pt x="57306" y="25257"/>
                      <a:pt x="48472" y="1"/>
                      <a:pt x="160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1" name="Google Shape;3031;p32"/>
              <p:cNvSpPr/>
              <p:nvPr/>
            </p:nvSpPr>
            <p:spPr>
              <a:xfrm flipH="1">
                <a:off x="1500861" y="5227519"/>
                <a:ext cx="823776" cy="388907"/>
              </a:xfrm>
              <a:custGeom>
                <a:avLst/>
                <a:gdLst/>
                <a:ahLst/>
                <a:cxnLst/>
                <a:rect l="l" t="t" r="r" b="b"/>
                <a:pathLst>
                  <a:path w="53518" h="25266" extrusionOk="0">
                    <a:moveTo>
                      <a:pt x="437" y="0"/>
                    </a:moveTo>
                    <a:cubicBezTo>
                      <a:pt x="434" y="0"/>
                      <a:pt x="432" y="1"/>
                      <a:pt x="429" y="2"/>
                    </a:cubicBezTo>
                    <a:cubicBezTo>
                      <a:pt x="197" y="2"/>
                      <a:pt x="8" y="187"/>
                      <a:pt x="5" y="421"/>
                    </a:cubicBezTo>
                    <a:cubicBezTo>
                      <a:pt x="0" y="653"/>
                      <a:pt x="184" y="845"/>
                      <a:pt x="416" y="852"/>
                    </a:cubicBezTo>
                    <a:cubicBezTo>
                      <a:pt x="21600" y="1510"/>
                      <a:pt x="52486" y="24940"/>
                      <a:pt x="52797" y="25177"/>
                    </a:cubicBezTo>
                    <a:cubicBezTo>
                      <a:pt x="52870" y="25234"/>
                      <a:pt x="52961" y="25264"/>
                      <a:pt x="53054" y="25265"/>
                    </a:cubicBezTo>
                    <a:lnTo>
                      <a:pt x="53054" y="25264"/>
                    </a:lnTo>
                    <a:cubicBezTo>
                      <a:pt x="53238" y="25264"/>
                      <a:pt x="53400" y="25147"/>
                      <a:pt x="53459" y="24973"/>
                    </a:cubicBezTo>
                    <a:cubicBezTo>
                      <a:pt x="53517" y="24801"/>
                      <a:pt x="53459" y="24611"/>
                      <a:pt x="53315" y="24499"/>
                    </a:cubicBezTo>
                    <a:cubicBezTo>
                      <a:pt x="53002" y="24261"/>
                      <a:pt x="21901" y="667"/>
                      <a:pt x="443" y="2"/>
                    </a:cubicBezTo>
                    <a:cubicBezTo>
                      <a:pt x="441" y="1"/>
                      <a:pt x="439" y="0"/>
                      <a:pt x="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2" name="Google Shape;3032;p32"/>
              <p:cNvSpPr/>
              <p:nvPr/>
            </p:nvSpPr>
            <p:spPr>
              <a:xfrm flipH="1">
                <a:off x="2059210" y="5198908"/>
                <a:ext cx="124371" cy="151493"/>
              </a:xfrm>
              <a:custGeom>
                <a:avLst/>
                <a:gdLst/>
                <a:ahLst/>
                <a:cxnLst/>
                <a:rect l="l" t="t" r="r" b="b"/>
                <a:pathLst>
                  <a:path w="8080" h="9842" extrusionOk="0">
                    <a:moveTo>
                      <a:pt x="3287" y="0"/>
                    </a:moveTo>
                    <a:cubicBezTo>
                      <a:pt x="3157" y="0"/>
                      <a:pt x="3028" y="55"/>
                      <a:pt x="2947" y="165"/>
                    </a:cubicBezTo>
                    <a:cubicBezTo>
                      <a:pt x="2808" y="355"/>
                      <a:pt x="2835" y="611"/>
                      <a:pt x="3023" y="749"/>
                    </a:cubicBezTo>
                    <a:cubicBezTo>
                      <a:pt x="3269" y="992"/>
                      <a:pt x="5354" y="3812"/>
                      <a:pt x="6796" y="5787"/>
                    </a:cubicBezTo>
                    <a:lnTo>
                      <a:pt x="272" y="9035"/>
                    </a:lnTo>
                    <a:cubicBezTo>
                      <a:pt x="93" y="9122"/>
                      <a:pt x="1" y="9321"/>
                      <a:pt x="46" y="9513"/>
                    </a:cubicBezTo>
                    <a:cubicBezTo>
                      <a:pt x="91" y="9705"/>
                      <a:pt x="263" y="9842"/>
                      <a:pt x="460" y="9842"/>
                    </a:cubicBezTo>
                    <a:cubicBezTo>
                      <a:pt x="527" y="9840"/>
                      <a:pt x="591" y="9825"/>
                      <a:pt x="649" y="9795"/>
                    </a:cubicBezTo>
                    <a:lnTo>
                      <a:pt x="8079" y="6101"/>
                    </a:lnTo>
                    <a:lnTo>
                      <a:pt x="7782" y="5693"/>
                    </a:lnTo>
                    <a:cubicBezTo>
                      <a:pt x="5992" y="3237"/>
                      <a:pt x="3805" y="272"/>
                      <a:pt x="3555" y="86"/>
                    </a:cubicBezTo>
                    <a:cubicBezTo>
                      <a:pt x="3476" y="29"/>
                      <a:pt x="3381" y="0"/>
                      <a:pt x="3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3" name="Google Shape;3033;p32"/>
              <p:cNvSpPr/>
              <p:nvPr/>
            </p:nvSpPr>
            <p:spPr>
              <a:xfrm flipH="1">
                <a:off x="1842491" y="5268028"/>
                <a:ext cx="142981" cy="211955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13770" extrusionOk="0">
                    <a:moveTo>
                      <a:pt x="7569" y="0"/>
                    </a:moveTo>
                    <a:cubicBezTo>
                      <a:pt x="7546" y="0"/>
                      <a:pt x="7523" y="2"/>
                      <a:pt x="7499" y="6"/>
                    </a:cubicBezTo>
                    <a:cubicBezTo>
                      <a:pt x="7265" y="44"/>
                      <a:pt x="7107" y="267"/>
                      <a:pt x="7148" y="501"/>
                    </a:cubicBezTo>
                    <a:lnTo>
                      <a:pt x="8358" y="7829"/>
                    </a:lnTo>
                    <a:lnTo>
                      <a:pt x="235" y="12985"/>
                    </a:lnTo>
                    <a:cubicBezTo>
                      <a:pt x="74" y="13087"/>
                      <a:pt x="1" y="13282"/>
                      <a:pt x="54" y="13464"/>
                    </a:cubicBezTo>
                    <a:cubicBezTo>
                      <a:pt x="106" y="13646"/>
                      <a:pt x="273" y="13770"/>
                      <a:pt x="464" y="13770"/>
                    </a:cubicBezTo>
                    <a:cubicBezTo>
                      <a:pt x="544" y="13770"/>
                      <a:pt x="622" y="13747"/>
                      <a:pt x="691" y="13703"/>
                    </a:cubicBezTo>
                    <a:lnTo>
                      <a:pt x="9289" y="8246"/>
                    </a:lnTo>
                    <a:lnTo>
                      <a:pt x="7989" y="362"/>
                    </a:lnTo>
                    <a:cubicBezTo>
                      <a:pt x="7957" y="150"/>
                      <a:pt x="7776" y="0"/>
                      <a:pt x="75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4" name="Google Shape;3034;p32"/>
              <p:cNvSpPr/>
              <p:nvPr/>
            </p:nvSpPr>
            <p:spPr>
              <a:xfrm flipH="1">
                <a:off x="1677280" y="4772261"/>
                <a:ext cx="733668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5" name="Google Shape;3035;p32"/>
              <p:cNvSpPr/>
              <p:nvPr/>
            </p:nvSpPr>
            <p:spPr>
              <a:xfrm flipH="1">
                <a:off x="1639133" y="4810260"/>
                <a:ext cx="679056" cy="616670"/>
              </a:xfrm>
              <a:custGeom>
                <a:avLst/>
                <a:gdLst/>
                <a:ahLst/>
                <a:cxnLst/>
                <a:rect l="l" t="t" r="r" b="b"/>
                <a:pathLst>
                  <a:path w="44116" h="40063" extrusionOk="0">
                    <a:moveTo>
                      <a:pt x="566" y="0"/>
                    </a:moveTo>
                    <a:cubicBezTo>
                      <a:pt x="359" y="0"/>
                      <a:pt x="166" y="129"/>
                      <a:pt x="94" y="337"/>
                    </a:cubicBezTo>
                    <a:cubicBezTo>
                      <a:pt x="0" y="602"/>
                      <a:pt x="144" y="891"/>
                      <a:pt x="411" y="978"/>
                    </a:cubicBezTo>
                    <a:cubicBezTo>
                      <a:pt x="20402" y="7944"/>
                      <a:pt x="42838" y="39531"/>
                      <a:pt x="43062" y="39849"/>
                    </a:cubicBezTo>
                    <a:cubicBezTo>
                      <a:pt x="43155" y="39983"/>
                      <a:pt x="43309" y="40063"/>
                      <a:pt x="43473" y="40063"/>
                    </a:cubicBezTo>
                    <a:cubicBezTo>
                      <a:pt x="43879" y="40063"/>
                      <a:pt x="44116" y="39603"/>
                      <a:pt x="43882" y="39273"/>
                    </a:cubicBezTo>
                    <a:cubicBezTo>
                      <a:pt x="43655" y="38950"/>
                      <a:pt x="21037" y="7103"/>
                      <a:pt x="742" y="32"/>
                    </a:cubicBezTo>
                    <a:cubicBezTo>
                      <a:pt x="684" y="11"/>
                      <a:pt x="625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6" name="Google Shape;3036;p32"/>
              <p:cNvSpPr/>
              <p:nvPr/>
            </p:nvSpPr>
            <p:spPr>
              <a:xfrm flipH="1">
                <a:off x="1677280" y="4772261"/>
                <a:ext cx="733668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rgbClr val="6D9EEB">
                  <a:alpha val="41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7" name="Google Shape;3037;p32"/>
              <p:cNvSpPr/>
              <p:nvPr/>
            </p:nvSpPr>
            <p:spPr>
              <a:xfrm flipH="1">
                <a:off x="2078447" y="4838349"/>
                <a:ext cx="136839" cy="134515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8739" extrusionOk="0">
                    <a:moveTo>
                      <a:pt x="5905" y="1"/>
                    </a:moveTo>
                    <a:cubicBezTo>
                      <a:pt x="5807" y="1"/>
                      <a:pt x="5709" y="29"/>
                      <a:pt x="5625" y="90"/>
                    </a:cubicBezTo>
                    <a:cubicBezTo>
                      <a:pt x="5401" y="254"/>
                      <a:pt x="5339" y="548"/>
                      <a:pt x="5503" y="772"/>
                    </a:cubicBezTo>
                    <a:cubicBezTo>
                      <a:pt x="5667" y="1088"/>
                      <a:pt x="6779" y="4314"/>
                      <a:pt x="7560" y="6613"/>
                    </a:cubicBezTo>
                    <a:lnTo>
                      <a:pt x="450" y="7741"/>
                    </a:lnTo>
                    <a:cubicBezTo>
                      <a:pt x="188" y="7779"/>
                      <a:pt x="1" y="8013"/>
                      <a:pt x="23" y="8276"/>
                    </a:cubicBezTo>
                    <a:cubicBezTo>
                      <a:pt x="42" y="8537"/>
                      <a:pt x="260" y="8738"/>
                      <a:pt x="521" y="8738"/>
                    </a:cubicBezTo>
                    <a:cubicBezTo>
                      <a:pt x="523" y="8738"/>
                      <a:pt x="525" y="8738"/>
                      <a:pt x="527" y="8738"/>
                    </a:cubicBezTo>
                    <a:cubicBezTo>
                      <a:pt x="554" y="8738"/>
                      <a:pt x="581" y="8737"/>
                      <a:pt x="606" y="8733"/>
                    </a:cubicBezTo>
                    <a:lnTo>
                      <a:pt x="8889" y="7420"/>
                    </a:lnTo>
                    <a:lnTo>
                      <a:pt x="8701" y="6855"/>
                    </a:lnTo>
                    <a:cubicBezTo>
                      <a:pt x="7284" y="2660"/>
                      <a:pt x="6490" y="428"/>
                      <a:pt x="6337" y="219"/>
                    </a:cubicBezTo>
                    <a:cubicBezTo>
                      <a:pt x="6235" y="80"/>
                      <a:pt x="6070" y="1"/>
                      <a:pt x="5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8" name="Google Shape;3038;p32"/>
              <p:cNvSpPr/>
              <p:nvPr/>
            </p:nvSpPr>
            <p:spPr>
              <a:xfrm flipH="1">
                <a:off x="1884765" y="4983560"/>
                <a:ext cx="180415" cy="172319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11195" extrusionOk="0">
                    <a:moveTo>
                      <a:pt x="11198" y="1"/>
                    </a:moveTo>
                    <a:cubicBezTo>
                      <a:pt x="10947" y="1"/>
                      <a:pt x="10724" y="176"/>
                      <a:pt x="10688" y="430"/>
                    </a:cubicBezTo>
                    <a:lnTo>
                      <a:pt x="9652" y="7736"/>
                    </a:lnTo>
                    <a:lnTo>
                      <a:pt x="406" y="10207"/>
                    </a:lnTo>
                    <a:cubicBezTo>
                      <a:pt x="161" y="10270"/>
                      <a:pt x="0" y="10506"/>
                      <a:pt x="34" y="10758"/>
                    </a:cubicBezTo>
                    <a:cubicBezTo>
                      <a:pt x="67" y="11008"/>
                      <a:pt x="281" y="11194"/>
                      <a:pt x="532" y="11194"/>
                    </a:cubicBezTo>
                    <a:cubicBezTo>
                      <a:pt x="533" y="11194"/>
                      <a:pt x="534" y="11194"/>
                      <a:pt x="535" y="11194"/>
                    </a:cubicBezTo>
                    <a:cubicBezTo>
                      <a:pt x="578" y="11193"/>
                      <a:pt x="623" y="11188"/>
                      <a:pt x="665" y="11178"/>
                    </a:cubicBezTo>
                    <a:lnTo>
                      <a:pt x="10551" y="8533"/>
                    </a:lnTo>
                    <a:lnTo>
                      <a:pt x="11681" y="572"/>
                    </a:lnTo>
                    <a:cubicBezTo>
                      <a:pt x="11721" y="298"/>
                      <a:pt x="11530" y="42"/>
                      <a:pt x="11255" y="3"/>
                    </a:cubicBezTo>
                    <a:cubicBezTo>
                      <a:pt x="11236" y="2"/>
                      <a:pt x="11217" y="1"/>
                      <a:pt x="11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9" name="Google Shape;3039;p32"/>
              <p:cNvSpPr/>
              <p:nvPr/>
            </p:nvSpPr>
            <p:spPr>
              <a:xfrm flipH="1">
                <a:off x="1755237" y="5150935"/>
                <a:ext cx="174166" cy="137517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8934" extrusionOk="0">
                    <a:moveTo>
                      <a:pt x="10767" y="0"/>
                    </a:moveTo>
                    <a:cubicBezTo>
                      <a:pt x="10527" y="0"/>
                      <a:pt x="10321" y="179"/>
                      <a:pt x="10280" y="423"/>
                    </a:cubicBezTo>
                    <a:lnTo>
                      <a:pt x="9326" y="6224"/>
                    </a:lnTo>
                    <a:lnTo>
                      <a:pt x="436" y="7940"/>
                    </a:lnTo>
                    <a:cubicBezTo>
                      <a:pt x="179" y="7985"/>
                      <a:pt x="0" y="8221"/>
                      <a:pt x="25" y="8480"/>
                    </a:cubicBezTo>
                    <a:cubicBezTo>
                      <a:pt x="50" y="8738"/>
                      <a:pt x="265" y="8934"/>
                      <a:pt x="523" y="8934"/>
                    </a:cubicBezTo>
                    <a:cubicBezTo>
                      <a:pt x="525" y="8934"/>
                      <a:pt x="527" y="8934"/>
                      <a:pt x="530" y="8934"/>
                    </a:cubicBezTo>
                    <a:cubicBezTo>
                      <a:pt x="563" y="8934"/>
                      <a:pt x="595" y="8931"/>
                      <a:pt x="627" y="8926"/>
                    </a:cubicBezTo>
                    <a:lnTo>
                      <a:pt x="10205" y="7076"/>
                    </a:lnTo>
                    <a:lnTo>
                      <a:pt x="11270" y="585"/>
                    </a:lnTo>
                    <a:cubicBezTo>
                      <a:pt x="11315" y="311"/>
                      <a:pt x="11129" y="54"/>
                      <a:pt x="10857" y="9"/>
                    </a:cubicBezTo>
                    <a:cubicBezTo>
                      <a:pt x="10826" y="3"/>
                      <a:pt x="10796" y="0"/>
                      <a:pt x="10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40" name="Google Shape;3040;p32"/>
              <p:cNvSpPr/>
              <p:nvPr/>
            </p:nvSpPr>
            <p:spPr>
              <a:xfrm flipH="1">
                <a:off x="1324676" y="4680316"/>
                <a:ext cx="628799" cy="979625"/>
              </a:xfrm>
              <a:custGeom>
                <a:avLst/>
                <a:gdLst/>
                <a:ahLst/>
                <a:cxnLst/>
                <a:rect l="l" t="t" r="r" b="b"/>
                <a:pathLst>
                  <a:path w="40851" h="63643" extrusionOk="0">
                    <a:moveTo>
                      <a:pt x="6468" y="1"/>
                    </a:moveTo>
                    <a:cubicBezTo>
                      <a:pt x="5113" y="1"/>
                      <a:pt x="3930" y="611"/>
                      <a:pt x="3121" y="2041"/>
                    </a:cubicBezTo>
                    <a:cubicBezTo>
                      <a:pt x="0" y="7558"/>
                      <a:pt x="5990" y="11822"/>
                      <a:pt x="7245" y="17590"/>
                    </a:cubicBezTo>
                    <a:cubicBezTo>
                      <a:pt x="8499" y="23359"/>
                      <a:pt x="974" y="26619"/>
                      <a:pt x="3734" y="33801"/>
                    </a:cubicBezTo>
                    <a:cubicBezTo>
                      <a:pt x="6493" y="40982"/>
                      <a:pt x="14267" y="33891"/>
                      <a:pt x="11509" y="45149"/>
                    </a:cubicBezTo>
                    <a:cubicBezTo>
                      <a:pt x="8750" y="56407"/>
                      <a:pt x="23296" y="60998"/>
                      <a:pt x="23296" y="60998"/>
                    </a:cubicBezTo>
                    <a:cubicBezTo>
                      <a:pt x="23296" y="60998"/>
                      <a:pt x="27791" y="63643"/>
                      <a:pt x="31661" y="63643"/>
                    </a:cubicBezTo>
                    <a:cubicBezTo>
                      <a:pt x="33042" y="63643"/>
                      <a:pt x="34344" y="63306"/>
                      <a:pt x="35334" y="62392"/>
                    </a:cubicBezTo>
                    <a:cubicBezTo>
                      <a:pt x="39097" y="58915"/>
                      <a:pt x="37842" y="53202"/>
                      <a:pt x="37466" y="48312"/>
                    </a:cubicBezTo>
                    <a:cubicBezTo>
                      <a:pt x="37090" y="43422"/>
                      <a:pt x="40851" y="39828"/>
                      <a:pt x="39011" y="36149"/>
                    </a:cubicBezTo>
                    <a:cubicBezTo>
                      <a:pt x="37174" y="32471"/>
                      <a:pt x="28646" y="30465"/>
                      <a:pt x="30636" y="25449"/>
                    </a:cubicBezTo>
                    <a:cubicBezTo>
                      <a:pt x="32626" y="20432"/>
                      <a:pt x="30318" y="16086"/>
                      <a:pt x="26973" y="14413"/>
                    </a:cubicBezTo>
                    <a:cubicBezTo>
                      <a:pt x="23630" y="12741"/>
                      <a:pt x="19450" y="12073"/>
                      <a:pt x="17610" y="10066"/>
                    </a:cubicBezTo>
                    <a:cubicBezTo>
                      <a:pt x="15629" y="4988"/>
                      <a:pt x="10343" y="1"/>
                      <a:pt x="6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41" name="Google Shape;3041;p32"/>
              <p:cNvSpPr/>
              <p:nvPr/>
            </p:nvSpPr>
            <p:spPr>
              <a:xfrm flipH="1">
                <a:off x="1412562" y="4744388"/>
                <a:ext cx="445690" cy="931754"/>
              </a:xfrm>
              <a:custGeom>
                <a:avLst/>
                <a:gdLst/>
                <a:ahLst/>
                <a:cxnLst/>
                <a:rect l="l" t="t" r="r" b="b"/>
                <a:pathLst>
                  <a:path w="28955" h="60533" extrusionOk="0">
                    <a:moveTo>
                      <a:pt x="557" y="1"/>
                    </a:moveTo>
                    <a:cubicBezTo>
                      <a:pt x="435" y="1"/>
                      <a:pt x="311" y="45"/>
                      <a:pt x="214" y="136"/>
                    </a:cubicBezTo>
                    <a:cubicBezTo>
                      <a:pt x="12" y="324"/>
                      <a:pt x="0" y="642"/>
                      <a:pt x="189" y="844"/>
                    </a:cubicBezTo>
                    <a:cubicBezTo>
                      <a:pt x="14736" y="16492"/>
                      <a:pt x="27784" y="59739"/>
                      <a:pt x="27914" y="60175"/>
                    </a:cubicBezTo>
                    <a:cubicBezTo>
                      <a:pt x="27977" y="60387"/>
                      <a:pt x="28173" y="60533"/>
                      <a:pt x="28395" y="60533"/>
                    </a:cubicBezTo>
                    <a:cubicBezTo>
                      <a:pt x="28444" y="60533"/>
                      <a:pt x="28492" y="60524"/>
                      <a:pt x="28539" y="60511"/>
                    </a:cubicBezTo>
                    <a:cubicBezTo>
                      <a:pt x="28803" y="60432"/>
                      <a:pt x="28955" y="60152"/>
                      <a:pt x="28875" y="59886"/>
                    </a:cubicBezTo>
                    <a:cubicBezTo>
                      <a:pt x="28746" y="59450"/>
                      <a:pt x="15630" y="15980"/>
                      <a:pt x="924" y="161"/>
                    </a:cubicBezTo>
                    <a:cubicBezTo>
                      <a:pt x="825" y="54"/>
                      <a:pt x="692" y="1"/>
                      <a:pt x="557" y="1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42" name="Google Shape;3042;p32"/>
              <p:cNvSpPr/>
              <p:nvPr/>
            </p:nvSpPr>
            <p:spPr>
              <a:xfrm flipH="1">
                <a:off x="1653722" y="4862250"/>
                <a:ext cx="163884" cy="114289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7425" extrusionOk="0">
                    <a:moveTo>
                      <a:pt x="10078" y="0"/>
                    </a:moveTo>
                    <a:cubicBezTo>
                      <a:pt x="9881" y="0"/>
                      <a:pt x="9695" y="117"/>
                      <a:pt x="9616" y="310"/>
                    </a:cubicBezTo>
                    <a:lnTo>
                      <a:pt x="7130" y="6270"/>
                    </a:lnTo>
                    <a:lnTo>
                      <a:pt x="652" y="4901"/>
                    </a:lnTo>
                    <a:cubicBezTo>
                      <a:pt x="618" y="4894"/>
                      <a:pt x="583" y="4891"/>
                      <a:pt x="549" y="4891"/>
                    </a:cubicBezTo>
                    <a:cubicBezTo>
                      <a:pt x="317" y="4891"/>
                      <a:pt x="108" y="5053"/>
                      <a:pt x="57" y="5289"/>
                    </a:cubicBezTo>
                    <a:cubicBezTo>
                      <a:pt x="1" y="5560"/>
                      <a:pt x="174" y="5825"/>
                      <a:pt x="445" y="5884"/>
                    </a:cubicBezTo>
                    <a:lnTo>
                      <a:pt x="7736" y="7424"/>
                    </a:lnTo>
                    <a:lnTo>
                      <a:pt x="10542" y="694"/>
                    </a:lnTo>
                    <a:cubicBezTo>
                      <a:pt x="10647" y="439"/>
                      <a:pt x="10527" y="146"/>
                      <a:pt x="10271" y="39"/>
                    </a:cubicBezTo>
                    <a:cubicBezTo>
                      <a:pt x="10208" y="13"/>
                      <a:pt x="10142" y="0"/>
                      <a:pt x="10078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43" name="Google Shape;3043;p32"/>
              <p:cNvSpPr/>
              <p:nvPr/>
            </p:nvSpPr>
            <p:spPr>
              <a:xfrm flipH="1">
                <a:off x="1499227" y="5055235"/>
                <a:ext cx="318425" cy="174520"/>
              </a:xfrm>
              <a:custGeom>
                <a:avLst/>
                <a:gdLst/>
                <a:ahLst/>
                <a:cxnLst/>
                <a:rect l="l" t="t" r="r" b="b"/>
                <a:pathLst>
                  <a:path w="20687" h="11338" extrusionOk="0">
                    <a:moveTo>
                      <a:pt x="20113" y="0"/>
                    </a:moveTo>
                    <a:cubicBezTo>
                      <a:pt x="19925" y="0"/>
                      <a:pt x="19746" y="106"/>
                      <a:pt x="19660" y="287"/>
                    </a:cubicBezTo>
                    <a:lnTo>
                      <a:pt x="14951" y="10185"/>
                    </a:lnTo>
                    <a:lnTo>
                      <a:pt x="662" y="6970"/>
                    </a:lnTo>
                    <a:cubicBezTo>
                      <a:pt x="625" y="6962"/>
                      <a:pt x="589" y="6958"/>
                      <a:pt x="552" y="6958"/>
                    </a:cubicBezTo>
                    <a:cubicBezTo>
                      <a:pt x="322" y="6958"/>
                      <a:pt x="114" y="7117"/>
                      <a:pt x="62" y="7351"/>
                    </a:cubicBezTo>
                    <a:cubicBezTo>
                      <a:pt x="0" y="7622"/>
                      <a:pt x="171" y="7889"/>
                      <a:pt x="441" y="7951"/>
                    </a:cubicBezTo>
                    <a:lnTo>
                      <a:pt x="15512" y="11338"/>
                    </a:lnTo>
                    <a:lnTo>
                      <a:pt x="20566" y="718"/>
                    </a:lnTo>
                    <a:cubicBezTo>
                      <a:pt x="20686" y="467"/>
                      <a:pt x="20579" y="168"/>
                      <a:pt x="20329" y="50"/>
                    </a:cubicBezTo>
                    <a:cubicBezTo>
                      <a:pt x="20259" y="16"/>
                      <a:pt x="20185" y="0"/>
                      <a:pt x="20113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3" name="Google Shape;3093;p34"/>
          <p:cNvGrpSpPr/>
          <p:nvPr/>
        </p:nvGrpSpPr>
        <p:grpSpPr>
          <a:xfrm>
            <a:off x="3010956" y="4214551"/>
            <a:ext cx="3303075" cy="1684557"/>
            <a:chOff x="6651133" y="4013858"/>
            <a:chExt cx="3238970" cy="1604340"/>
          </a:xfrm>
        </p:grpSpPr>
        <p:grpSp>
          <p:nvGrpSpPr>
            <p:cNvPr id="3094" name="Google Shape;3094;p34"/>
            <p:cNvGrpSpPr/>
            <p:nvPr/>
          </p:nvGrpSpPr>
          <p:grpSpPr>
            <a:xfrm rot="702240">
              <a:off x="6730079" y="4438221"/>
              <a:ext cx="2017273" cy="985106"/>
              <a:chOff x="217899" y="4680316"/>
              <a:chExt cx="2210779" cy="1079602"/>
            </a:xfrm>
          </p:grpSpPr>
          <p:sp>
            <p:nvSpPr>
              <p:cNvPr id="3095" name="Google Shape;3095;p34"/>
              <p:cNvSpPr/>
              <p:nvPr/>
            </p:nvSpPr>
            <p:spPr>
              <a:xfrm flipH="1">
                <a:off x="1674625" y="5389061"/>
                <a:ext cx="141642" cy="176783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11485" extrusionOk="0">
                    <a:moveTo>
                      <a:pt x="7862" y="0"/>
                    </a:moveTo>
                    <a:cubicBezTo>
                      <a:pt x="7842" y="0"/>
                      <a:pt x="7822" y="2"/>
                      <a:pt x="7801" y="5"/>
                    </a:cubicBezTo>
                    <a:cubicBezTo>
                      <a:pt x="7568" y="36"/>
                      <a:pt x="7405" y="252"/>
                      <a:pt x="7439" y="484"/>
                    </a:cubicBezTo>
                    <a:lnTo>
                      <a:pt x="8274" y="6355"/>
                    </a:lnTo>
                    <a:lnTo>
                      <a:pt x="259" y="10683"/>
                    </a:lnTo>
                    <a:cubicBezTo>
                      <a:pt x="87" y="10776"/>
                      <a:pt x="1" y="10973"/>
                      <a:pt x="49" y="11162"/>
                    </a:cubicBezTo>
                    <a:cubicBezTo>
                      <a:pt x="97" y="11351"/>
                      <a:pt x="268" y="11485"/>
                      <a:pt x="462" y="11485"/>
                    </a:cubicBezTo>
                    <a:cubicBezTo>
                      <a:pt x="532" y="11483"/>
                      <a:pt x="602" y="11465"/>
                      <a:pt x="664" y="11431"/>
                    </a:cubicBezTo>
                    <a:lnTo>
                      <a:pt x="9202" y="6825"/>
                    </a:lnTo>
                    <a:lnTo>
                      <a:pt x="8281" y="366"/>
                    </a:lnTo>
                    <a:cubicBezTo>
                      <a:pt x="8252" y="154"/>
                      <a:pt x="8070" y="0"/>
                      <a:pt x="7862" y="0"/>
                    </a:cubicBezTo>
                    <a:close/>
                  </a:path>
                </a:pathLst>
              </a:custGeom>
              <a:solidFill>
                <a:srgbClr val="8CC4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96" name="Google Shape;3096;p34"/>
              <p:cNvSpPr/>
              <p:nvPr/>
            </p:nvSpPr>
            <p:spPr>
              <a:xfrm flipH="1">
                <a:off x="1402746" y="5296486"/>
                <a:ext cx="287717" cy="178076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1569" extrusionOk="0">
                    <a:moveTo>
                      <a:pt x="18120" y="0"/>
                    </a:moveTo>
                    <a:cubicBezTo>
                      <a:pt x="17933" y="0"/>
                      <a:pt x="17753" y="105"/>
                      <a:pt x="17667" y="286"/>
                    </a:cubicBezTo>
                    <a:lnTo>
                      <a:pt x="12838" y="10345"/>
                    </a:lnTo>
                    <a:lnTo>
                      <a:pt x="718" y="6447"/>
                    </a:lnTo>
                    <a:cubicBezTo>
                      <a:pt x="667" y="6431"/>
                      <a:pt x="615" y="6423"/>
                      <a:pt x="563" y="6423"/>
                    </a:cubicBezTo>
                    <a:cubicBezTo>
                      <a:pt x="351" y="6423"/>
                      <a:pt x="154" y="6558"/>
                      <a:pt x="85" y="6772"/>
                    </a:cubicBezTo>
                    <a:cubicBezTo>
                      <a:pt x="0" y="7036"/>
                      <a:pt x="145" y="7318"/>
                      <a:pt x="411" y="7403"/>
                    </a:cubicBezTo>
                    <a:lnTo>
                      <a:pt x="13363" y="11568"/>
                    </a:lnTo>
                    <a:lnTo>
                      <a:pt x="18571" y="720"/>
                    </a:lnTo>
                    <a:cubicBezTo>
                      <a:pt x="18691" y="471"/>
                      <a:pt x="18586" y="170"/>
                      <a:pt x="18337" y="50"/>
                    </a:cubicBezTo>
                    <a:cubicBezTo>
                      <a:pt x="18267" y="16"/>
                      <a:pt x="18193" y="0"/>
                      <a:pt x="18120" y="0"/>
                    </a:cubicBezTo>
                    <a:close/>
                  </a:path>
                </a:pathLst>
              </a:custGeom>
              <a:solidFill>
                <a:srgbClr val="FF8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97" name="Google Shape;3097;p34"/>
              <p:cNvSpPr/>
              <p:nvPr/>
            </p:nvSpPr>
            <p:spPr>
              <a:xfrm rot="-4563242" flipH="1">
                <a:off x="569331" y="4674861"/>
                <a:ext cx="654989" cy="1236442"/>
              </a:xfrm>
              <a:custGeom>
                <a:avLst/>
                <a:gdLst/>
                <a:ahLst/>
                <a:cxnLst/>
                <a:rect l="l" t="t" r="r" b="b"/>
                <a:pathLst>
                  <a:path w="42549" h="80321" extrusionOk="0">
                    <a:moveTo>
                      <a:pt x="19479" y="0"/>
                    </a:moveTo>
                    <a:cubicBezTo>
                      <a:pt x="14561" y="0"/>
                      <a:pt x="10368" y="9188"/>
                      <a:pt x="10793" y="16409"/>
                    </a:cubicBezTo>
                    <a:cubicBezTo>
                      <a:pt x="9828" y="19411"/>
                      <a:pt x="5751" y="22138"/>
                      <a:pt x="3039" y="25516"/>
                    </a:cubicBezTo>
                    <a:cubicBezTo>
                      <a:pt x="328" y="28895"/>
                      <a:pt x="0" y="34589"/>
                      <a:pt x="4523" y="38906"/>
                    </a:cubicBezTo>
                    <a:cubicBezTo>
                      <a:pt x="9046" y="43225"/>
                      <a:pt x="1039" y="49464"/>
                      <a:pt x="884" y="54225"/>
                    </a:cubicBezTo>
                    <a:cubicBezTo>
                      <a:pt x="729" y="58989"/>
                      <a:pt x="6428" y="60952"/>
                      <a:pt x="8399" y="66283"/>
                    </a:cubicBezTo>
                    <a:cubicBezTo>
                      <a:pt x="10369" y="71615"/>
                      <a:pt x="11813" y="78236"/>
                      <a:pt x="17456" y="80076"/>
                    </a:cubicBezTo>
                    <a:cubicBezTo>
                      <a:pt x="17973" y="80244"/>
                      <a:pt x="18495" y="80320"/>
                      <a:pt x="19018" y="80320"/>
                    </a:cubicBezTo>
                    <a:cubicBezTo>
                      <a:pt x="24209" y="80320"/>
                      <a:pt x="29454" y="72784"/>
                      <a:pt x="29454" y="72784"/>
                    </a:cubicBezTo>
                    <a:cubicBezTo>
                      <a:pt x="29454" y="72784"/>
                      <a:pt x="42548" y="60910"/>
                      <a:pt x="34196" y="50393"/>
                    </a:cubicBezTo>
                    <a:cubicBezTo>
                      <a:pt x="25842" y="39875"/>
                      <a:pt x="37461" y="43579"/>
                      <a:pt x="36889" y="34682"/>
                    </a:cubicBezTo>
                    <a:cubicBezTo>
                      <a:pt x="36318" y="25785"/>
                      <a:pt x="26820" y="25994"/>
                      <a:pt x="25348" y="19314"/>
                    </a:cubicBezTo>
                    <a:cubicBezTo>
                      <a:pt x="23877" y="12633"/>
                      <a:pt x="28121" y="5246"/>
                      <a:pt x="22166" y="947"/>
                    </a:cubicBezTo>
                    <a:cubicBezTo>
                      <a:pt x="21262" y="295"/>
                      <a:pt x="20359" y="0"/>
                      <a:pt x="19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98" name="Google Shape;3098;p34"/>
              <p:cNvSpPr/>
              <p:nvPr/>
            </p:nvSpPr>
            <p:spPr>
              <a:xfrm rot="-4563242" flipH="1">
                <a:off x="900781" y="4630392"/>
                <a:ext cx="133941" cy="1185319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77000" extrusionOk="0">
                    <a:moveTo>
                      <a:pt x="8223" y="0"/>
                    </a:moveTo>
                    <a:cubicBezTo>
                      <a:pt x="8044" y="0"/>
                      <a:pt x="7877" y="114"/>
                      <a:pt x="7818" y="294"/>
                    </a:cubicBezTo>
                    <a:cubicBezTo>
                      <a:pt x="1" y="24032"/>
                      <a:pt x="7222" y="76111"/>
                      <a:pt x="7295" y="76632"/>
                    </a:cubicBezTo>
                    <a:cubicBezTo>
                      <a:pt x="7325" y="76842"/>
                      <a:pt x="7506" y="76999"/>
                      <a:pt x="7718" y="76999"/>
                    </a:cubicBezTo>
                    <a:cubicBezTo>
                      <a:pt x="7738" y="76999"/>
                      <a:pt x="7758" y="76996"/>
                      <a:pt x="7776" y="76993"/>
                    </a:cubicBezTo>
                    <a:cubicBezTo>
                      <a:pt x="8010" y="76961"/>
                      <a:pt x="8172" y="76746"/>
                      <a:pt x="8139" y="76513"/>
                    </a:cubicBezTo>
                    <a:cubicBezTo>
                      <a:pt x="8065" y="75992"/>
                      <a:pt x="871" y="24112"/>
                      <a:pt x="8627" y="559"/>
                    </a:cubicBezTo>
                    <a:cubicBezTo>
                      <a:pt x="8700" y="337"/>
                      <a:pt x="8578" y="95"/>
                      <a:pt x="8356" y="21"/>
                    </a:cubicBezTo>
                    <a:cubicBezTo>
                      <a:pt x="8312" y="7"/>
                      <a:pt x="8267" y="0"/>
                      <a:pt x="8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99" name="Google Shape;3099;p34"/>
              <p:cNvSpPr/>
              <p:nvPr/>
            </p:nvSpPr>
            <p:spPr>
              <a:xfrm rot="-4563242" flipH="1">
                <a:off x="542149" y="5109275"/>
                <a:ext cx="205630" cy="98197"/>
              </a:xfrm>
              <a:custGeom>
                <a:avLst/>
                <a:gdLst/>
                <a:ahLst/>
                <a:cxnLst/>
                <a:rect l="l" t="t" r="r" b="b"/>
                <a:pathLst>
                  <a:path w="13358" h="6379" extrusionOk="0">
                    <a:moveTo>
                      <a:pt x="474" y="1"/>
                    </a:moveTo>
                    <a:cubicBezTo>
                      <a:pt x="358" y="1"/>
                      <a:pt x="243" y="47"/>
                      <a:pt x="160" y="138"/>
                    </a:cubicBezTo>
                    <a:cubicBezTo>
                      <a:pt x="1" y="312"/>
                      <a:pt x="11" y="581"/>
                      <a:pt x="185" y="739"/>
                    </a:cubicBezTo>
                    <a:lnTo>
                      <a:pt x="6298" y="6378"/>
                    </a:lnTo>
                    <a:lnTo>
                      <a:pt x="13128" y="1304"/>
                    </a:lnTo>
                    <a:cubicBezTo>
                      <a:pt x="13317" y="1165"/>
                      <a:pt x="13357" y="898"/>
                      <a:pt x="13217" y="709"/>
                    </a:cubicBezTo>
                    <a:cubicBezTo>
                      <a:pt x="13133" y="597"/>
                      <a:pt x="13004" y="537"/>
                      <a:pt x="12874" y="537"/>
                    </a:cubicBezTo>
                    <a:cubicBezTo>
                      <a:pt x="12785" y="537"/>
                      <a:pt x="12696" y="564"/>
                      <a:pt x="12620" y="621"/>
                    </a:cubicBezTo>
                    <a:lnTo>
                      <a:pt x="6358" y="5274"/>
                    </a:lnTo>
                    <a:lnTo>
                      <a:pt x="761" y="113"/>
                    </a:lnTo>
                    <a:cubicBezTo>
                      <a:pt x="680" y="38"/>
                      <a:pt x="577" y="1"/>
                      <a:pt x="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0" name="Google Shape;3100;p34"/>
              <p:cNvSpPr/>
              <p:nvPr/>
            </p:nvSpPr>
            <p:spPr>
              <a:xfrm rot="-4563242" flipH="1">
                <a:off x="724804" y="5157328"/>
                <a:ext cx="383566" cy="177767"/>
              </a:xfrm>
              <a:custGeom>
                <a:avLst/>
                <a:gdLst/>
                <a:ahLst/>
                <a:cxnLst/>
                <a:rect l="l" t="t" r="r" b="b"/>
                <a:pathLst>
                  <a:path w="24917" h="11548" extrusionOk="0">
                    <a:moveTo>
                      <a:pt x="24436" y="1"/>
                    </a:moveTo>
                    <a:cubicBezTo>
                      <a:pt x="24346" y="1"/>
                      <a:pt x="24256" y="29"/>
                      <a:pt x="24178" y="88"/>
                    </a:cubicBezTo>
                    <a:lnTo>
                      <a:pt x="10588" y="10458"/>
                    </a:lnTo>
                    <a:lnTo>
                      <a:pt x="746" y="2237"/>
                    </a:lnTo>
                    <a:cubicBezTo>
                      <a:pt x="667" y="2172"/>
                      <a:pt x="571" y="2141"/>
                      <a:pt x="477" y="2141"/>
                    </a:cubicBezTo>
                    <a:cubicBezTo>
                      <a:pt x="355" y="2141"/>
                      <a:pt x="234" y="2193"/>
                      <a:pt x="149" y="2293"/>
                    </a:cubicBezTo>
                    <a:cubicBezTo>
                      <a:pt x="0" y="2474"/>
                      <a:pt x="22" y="2739"/>
                      <a:pt x="199" y="2890"/>
                    </a:cubicBezTo>
                    <a:lnTo>
                      <a:pt x="10565" y="11548"/>
                    </a:lnTo>
                    <a:lnTo>
                      <a:pt x="24695" y="765"/>
                    </a:lnTo>
                    <a:cubicBezTo>
                      <a:pt x="24882" y="621"/>
                      <a:pt x="24917" y="354"/>
                      <a:pt x="24775" y="168"/>
                    </a:cubicBezTo>
                    <a:cubicBezTo>
                      <a:pt x="24691" y="58"/>
                      <a:pt x="24564" y="1"/>
                      <a:pt x="24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1" name="Google Shape;3101;p34"/>
              <p:cNvSpPr/>
              <p:nvPr/>
            </p:nvSpPr>
            <p:spPr>
              <a:xfrm rot="-4563242" flipH="1">
                <a:off x="1039769" y="5229660"/>
                <a:ext cx="347052" cy="174103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1310" extrusionOk="0">
                    <a:moveTo>
                      <a:pt x="22069" y="0"/>
                    </a:moveTo>
                    <a:cubicBezTo>
                      <a:pt x="21963" y="0"/>
                      <a:pt x="21856" y="40"/>
                      <a:pt x="21773" y="121"/>
                    </a:cubicBezTo>
                    <a:lnTo>
                      <a:pt x="10798" y="10182"/>
                    </a:lnTo>
                    <a:lnTo>
                      <a:pt x="741" y="1840"/>
                    </a:lnTo>
                    <a:cubicBezTo>
                      <a:pt x="663" y="1778"/>
                      <a:pt x="570" y="1748"/>
                      <a:pt x="477" y="1748"/>
                    </a:cubicBezTo>
                    <a:cubicBezTo>
                      <a:pt x="354" y="1748"/>
                      <a:pt x="232" y="1801"/>
                      <a:pt x="148" y="1903"/>
                    </a:cubicBezTo>
                    <a:cubicBezTo>
                      <a:pt x="1" y="2081"/>
                      <a:pt x="23" y="2345"/>
                      <a:pt x="198" y="2497"/>
                    </a:cubicBezTo>
                    <a:lnTo>
                      <a:pt x="10826" y="11310"/>
                    </a:lnTo>
                    <a:lnTo>
                      <a:pt x="22349" y="747"/>
                    </a:lnTo>
                    <a:cubicBezTo>
                      <a:pt x="22530" y="590"/>
                      <a:pt x="22545" y="315"/>
                      <a:pt x="22383" y="137"/>
                    </a:cubicBezTo>
                    <a:cubicBezTo>
                      <a:pt x="22299" y="47"/>
                      <a:pt x="22184" y="0"/>
                      <a:pt x="22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2" name="Google Shape;3102;p34"/>
              <p:cNvSpPr/>
              <p:nvPr/>
            </p:nvSpPr>
            <p:spPr>
              <a:xfrm flipH="1">
                <a:off x="1546580" y="5192444"/>
                <a:ext cx="882098" cy="406393"/>
              </a:xfrm>
              <a:custGeom>
                <a:avLst/>
                <a:gdLst/>
                <a:ahLst/>
                <a:cxnLst/>
                <a:rect l="l" t="t" r="r" b="b"/>
                <a:pathLst>
                  <a:path w="57307" h="26402" extrusionOk="0">
                    <a:moveTo>
                      <a:pt x="16085" y="1"/>
                    </a:moveTo>
                    <a:cubicBezTo>
                      <a:pt x="11262" y="1"/>
                      <a:pt x="5916" y="561"/>
                      <a:pt x="0" y="1848"/>
                    </a:cubicBezTo>
                    <a:cubicBezTo>
                      <a:pt x="13241" y="7385"/>
                      <a:pt x="21434" y="26401"/>
                      <a:pt x="46194" y="26401"/>
                    </a:cubicBezTo>
                    <a:cubicBezTo>
                      <a:pt x="49572" y="26401"/>
                      <a:pt x="53257" y="26047"/>
                      <a:pt x="57306" y="25257"/>
                    </a:cubicBezTo>
                    <a:cubicBezTo>
                      <a:pt x="57306" y="25257"/>
                      <a:pt x="48472" y="1"/>
                      <a:pt x="160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3" name="Google Shape;3103;p34"/>
              <p:cNvSpPr/>
              <p:nvPr/>
            </p:nvSpPr>
            <p:spPr>
              <a:xfrm flipH="1">
                <a:off x="1500861" y="5227519"/>
                <a:ext cx="823776" cy="388907"/>
              </a:xfrm>
              <a:custGeom>
                <a:avLst/>
                <a:gdLst/>
                <a:ahLst/>
                <a:cxnLst/>
                <a:rect l="l" t="t" r="r" b="b"/>
                <a:pathLst>
                  <a:path w="53518" h="25266" extrusionOk="0">
                    <a:moveTo>
                      <a:pt x="437" y="0"/>
                    </a:moveTo>
                    <a:cubicBezTo>
                      <a:pt x="434" y="0"/>
                      <a:pt x="432" y="1"/>
                      <a:pt x="429" y="2"/>
                    </a:cubicBezTo>
                    <a:cubicBezTo>
                      <a:pt x="197" y="2"/>
                      <a:pt x="8" y="187"/>
                      <a:pt x="5" y="421"/>
                    </a:cubicBezTo>
                    <a:cubicBezTo>
                      <a:pt x="0" y="653"/>
                      <a:pt x="184" y="845"/>
                      <a:pt x="416" y="852"/>
                    </a:cubicBezTo>
                    <a:cubicBezTo>
                      <a:pt x="21600" y="1510"/>
                      <a:pt x="52486" y="24940"/>
                      <a:pt x="52797" y="25177"/>
                    </a:cubicBezTo>
                    <a:cubicBezTo>
                      <a:pt x="52870" y="25234"/>
                      <a:pt x="52961" y="25264"/>
                      <a:pt x="53054" y="25265"/>
                    </a:cubicBezTo>
                    <a:lnTo>
                      <a:pt x="53054" y="25264"/>
                    </a:lnTo>
                    <a:cubicBezTo>
                      <a:pt x="53238" y="25264"/>
                      <a:pt x="53400" y="25147"/>
                      <a:pt x="53459" y="24973"/>
                    </a:cubicBezTo>
                    <a:cubicBezTo>
                      <a:pt x="53517" y="24801"/>
                      <a:pt x="53459" y="24611"/>
                      <a:pt x="53315" y="24499"/>
                    </a:cubicBezTo>
                    <a:cubicBezTo>
                      <a:pt x="53002" y="24261"/>
                      <a:pt x="21901" y="667"/>
                      <a:pt x="443" y="2"/>
                    </a:cubicBezTo>
                    <a:cubicBezTo>
                      <a:pt x="441" y="1"/>
                      <a:pt x="439" y="0"/>
                      <a:pt x="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4" name="Google Shape;3104;p34"/>
              <p:cNvSpPr/>
              <p:nvPr/>
            </p:nvSpPr>
            <p:spPr>
              <a:xfrm flipH="1">
                <a:off x="2059210" y="5198908"/>
                <a:ext cx="124371" cy="151493"/>
              </a:xfrm>
              <a:custGeom>
                <a:avLst/>
                <a:gdLst/>
                <a:ahLst/>
                <a:cxnLst/>
                <a:rect l="l" t="t" r="r" b="b"/>
                <a:pathLst>
                  <a:path w="8080" h="9842" extrusionOk="0">
                    <a:moveTo>
                      <a:pt x="3287" y="0"/>
                    </a:moveTo>
                    <a:cubicBezTo>
                      <a:pt x="3157" y="0"/>
                      <a:pt x="3028" y="55"/>
                      <a:pt x="2947" y="165"/>
                    </a:cubicBezTo>
                    <a:cubicBezTo>
                      <a:pt x="2808" y="355"/>
                      <a:pt x="2835" y="611"/>
                      <a:pt x="3023" y="749"/>
                    </a:cubicBezTo>
                    <a:cubicBezTo>
                      <a:pt x="3269" y="992"/>
                      <a:pt x="5354" y="3812"/>
                      <a:pt x="6796" y="5787"/>
                    </a:cubicBezTo>
                    <a:lnTo>
                      <a:pt x="272" y="9035"/>
                    </a:lnTo>
                    <a:cubicBezTo>
                      <a:pt x="93" y="9122"/>
                      <a:pt x="1" y="9321"/>
                      <a:pt x="46" y="9513"/>
                    </a:cubicBezTo>
                    <a:cubicBezTo>
                      <a:pt x="91" y="9705"/>
                      <a:pt x="263" y="9842"/>
                      <a:pt x="460" y="9842"/>
                    </a:cubicBezTo>
                    <a:cubicBezTo>
                      <a:pt x="527" y="9840"/>
                      <a:pt x="591" y="9825"/>
                      <a:pt x="649" y="9795"/>
                    </a:cubicBezTo>
                    <a:lnTo>
                      <a:pt x="8079" y="6101"/>
                    </a:lnTo>
                    <a:lnTo>
                      <a:pt x="7782" y="5693"/>
                    </a:lnTo>
                    <a:cubicBezTo>
                      <a:pt x="5992" y="3237"/>
                      <a:pt x="3805" y="272"/>
                      <a:pt x="3555" y="86"/>
                    </a:cubicBezTo>
                    <a:cubicBezTo>
                      <a:pt x="3476" y="29"/>
                      <a:pt x="3381" y="0"/>
                      <a:pt x="3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5" name="Google Shape;3105;p34"/>
              <p:cNvSpPr/>
              <p:nvPr/>
            </p:nvSpPr>
            <p:spPr>
              <a:xfrm flipH="1">
                <a:off x="1842491" y="5268028"/>
                <a:ext cx="142981" cy="211955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13770" extrusionOk="0">
                    <a:moveTo>
                      <a:pt x="7569" y="0"/>
                    </a:moveTo>
                    <a:cubicBezTo>
                      <a:pt x="7546" y="0"/>
                      <a:pt x="7523" y="2"/>
                      <a:pt x="7499" y="6"/>
                    </a:cubicBezTo>
                    <a:cubicBezTo>
                      <a:pt x="7265" y="44"/>
                      <a:pt x="7107" y="267"/>
                      <a:pt x="7148" y="501"/>
                    </a:cubicBezTo>
                    <a:lnTo>
                      <a:pt x="8358" y="7829"/>
                    </a:lnTo>
                    <a:lnTo>
                      <a:pt x="235" y="12985"/>
                    </a:lnTo>
                    <a:cubicBezTo>
                      <a:pt x="74" y="13087"/>
                      <a:pt x="1" y="13282"/>
                      <a:pt x="54" y="13464"/>
                    </a:cubicBezTo>
                    <a:cubicBezTo>
                      <a:pt x="106" y="13646"/>
                      <a:pt x="273" y="13770"/>
                      <a:pt x="464" y="13770"/>
                    </a:cubicBezTo>
                    <a:cubicBezTo>
                      <a:pt x="544" y="13770"/>
                      <a:pt x="622" y="13747"/>
                      <a:pt x="691" y="13703"/>
                    </a:cubicBezTo>
                    <a:lnTo>
                      <a:pt x="9289" y="8246"/>
                    </a:lnTo>
                    <a:lnTo>
                      <a:pt x="7989" y="362"/>
                    </a:lnTo>
                    <a:cubicBezTo>
                      <a:pt x="7957" y="150"/>
                      <a:pt x="7776" y="0"/>
                      <a:pt x="75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6" name="Google Shape;3106;p34"/>
              <p:cNvSpPr/>
              <p:nvPr/>
            </p:nvSpPr>
            <p:spPr>
              <a:xfrm flipH="1">
                <a:off x="1324676" y="4680316"/>
                <a:ext cx="628799" cy="979625"/>
              </a:xfrm>
              <a:custGeom>
                <a:avLst/>
                <a:gdLst/>
                <a:ahLst/>
                <a:cxnLst/>
                <a:rect l="l" t="t" r="r" b="b"/>
                <a:pathLst>
                  <a:path w="40851" h="63643" extrusionOk="0">
                    <a:moveTo>
                      <a:pt x="6468" y="1"/>
                    </a:moveTo>
                    <a:cubicBezTo>
                      <a:pt x="5113" y="1"/>
                      <a:pt x="3930" y="611"/>
                      <a:pt x="3121" y="2041"/>
                    </a:cubicBezTo>
                    <a:cubicBezTo>
                      <a:pt x="0" y="7558"/>
                      <a:pt x="5990" y="11822"/>
                      <a:pt x="7245" y="17590"/>
                    </a:cubicBezTo>
                    <a:cubicBezTo>
                      <a:pt x="8499" y="23359"/>
                      <a:pt x="974" y="26619"/>
                      <a:pt x="3734" y="33801"/>
                    </a:cubicBezTo>
                    <a:cubicBezTo>
                      <a:pt x="6493" y="40982"/>
                      <a:pt x="14267" y="33891"/>
                      <a:pt x="11509" y="45149"/>
                    </a:cubicBezTo>
                    <a:cubicBezTo>
                      <a:pt x="8750" y="56407"/>
                      <a:pt x="23296" y="60998"/>
                      <a:pt x="23296" y="60998"/>
                    </a:cubicBezTo>
                    <a:cubicBezTo>
                      <a:pt x="23296" y="60998"/>
                      <a:pt x="27791" y="63643"/>
                      <a:pt x="31661" y="63643"/>
                    </a:cubicBezTo>
                    <a:cubicBezTo>
                      <a:pt x="33042" y="63643"/>
                      <a:pt x="34344" y="63306"/>
                      <a:pt x="35334" y="62392"/>
                    </a:cubicBezTo>
                    <a:cubicBezTo>
                      <a:pt x="39097" y="58915"/>
                      <a:pt x="37842" y="53202"/>
                      <a:pt x="37466" y="48312"/>
                    </a:cubicBezTo>
                    <a:cubicBezTo>
                      <a:pt x="37090" y="43422"/>
                      <a:pt x="40851" y="39828"/>
                      <a:pt x="39011" y="36149"/>
                    </a:cubicBezTo>
                    <a:cubicBezTo>
                      <a:pt x="37174" y="32471"/>
                      <a:pt x="28646" y="30465"/>
                      <a:pt x="30636" y="25449"/>
                    </a:cubicBezTo>
                    <a:cubicBezTo>
                      <a:pt x="32626" y="20432"/>
                      <a:pt x="30318" y="16086"/>
                      <a:pt x="26973" y="14413"/>
                    </a:cubicBezTo>
                    <a:cubicBezTo>
                      <a:pt x="23630" y="12741"/>
                      <a:pt x="19450" y="12073"/>
                      <a:pt x="17610" y="10066"/>
                    </a:cubicBezTo>
                    <a:cubicBezTo>
                      <a:pt x="15629" y="4988"/>
                      <a:pt x="10343" y="1"/>
                      <a:pt x="6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7" name="Google Shape;3107;p34"/>
              <p:cNvSpPr/>
              <p:nvPr/>
            </p:nvSpPr>
            <p:spPr>
              <a:xfrm flipH="1">
                <a:off x="1412562" y="4744388"/>
                <a:ext cx="445690" cy="931754"/>
              </a:xfrm>
              <a:custGeom>
                <a:avLst/>
                <a:gdLst/>
                <a:ahLst/>
                <a:cxnLst/>
                <a:rect l="l" t="t" r="r" b="b"/>
                <a:pathLst>
                  <a:path w="28955" h="60533" extrusionOk="0">
                    <a:moveTo>
                      <a:pt x="557" y="1"/>
                    </a:moveTo>
                    <a:cubicBezTo>
                      <a:pt x="435" y="1"/>
                      <a:pt x="311" y="45"/>
                      <a:pt x="214" y="136"/>
                    </a:cubicBezTo>
                    <a:cubicBezTo>
                      <a:pt x="12" y="324"/>
                      <a:pt x="0" y="642"/>
                      <a:pt x="189" y="844"/>
                    </a:cubicBezTo>
                    <a:cubicBezTo>
                      <a:pt x="14736" y="16492"/>
                      <a:pt x="27784" y="59739"/>
                      <a:pt x="27914" y="60175"/>
                    </a:cubicBezTo>
                    <a:cubicBezTo>
                      <a:pt x="27977" y="60387"/>
                      <a:pt x="28173" y="60533"/>
                      <a:pt x="28395" y="60533"/>
                    </a:cubicBezTo>
                    <a:cubicBezTo>
                      <a:pt x="28444" y="60533"/>
                      <a:pt x="28492" y="60524"/>
                      <a:pt x="28539" y="60511"/>
                    </a:cubicBezTo>
                    <a:cubicBezTo>
                      <a:pt x="28803" y="60432"/>
                      <a:pt x="28955" y="60152"/>
                      <a:pt x="28875" y="59886"/>
                    </a:cubicBezTo>
                    <a:cubicBezTo>
                      <a:pt x="28746" y="59450"/>
                      <a:pt x="15630" y="15980"/>
                      <a:pt x="924" y="161"/>
                    </a:cubicBezTo>
                    <a:cubicBezTo>
                      <a:pt x="825" y="54"/>
                      <a:pt x="692" y="1"/>
                      <a:pt x="557" y="1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8" name="Google Shape;3108;p34"/>
              <p:cNvSpPr/>
              <p:nvPr/>
            </p:nvSpPr>
            <p:spPr>
              <a:xfrm flipH="1">
                <a:off x="1653722" y="4862250"/>
                <a:ext cx="163884" cy="114289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7425" extrusionOk="0">
                    <a:moveTo>
                      <a:pt x="10078" y="0"/>
                    </a:moveTo>
                    <a:cubicBezTo>
                      <a:pt x="9881" y="0"/>
                      <a:pt x="9695" y="117"/>
                      <a:pt x="9616" y="310"/>
                    </a:cubicBezTo>
                    <a:lnTo>
                      <a:pt x="7130" y="6270"/>
                    </a:lnTo>
                    <a:lnTo>
                      <a:pt x="652" y="4901"/>
                    </a:lnTo>
                    <a:cubicBezTo>
                      <a:pt x="618" y="4894"/>
                      <a:pt x="583" y="4891"/>
                      <a:pt x="549" y="4891"/>
                    </a:cubicBezTo>
                    <a:cubicBezTo>
                      <a:pt x="317" y="4891"/>
                      <a:pt x="108" y="5053"/>
                      <a:pt x="57" y="5289"/>
                    </a:cubicBezTo>
                    <a:cubicBezTo>
                      <a:pt x="1" y="5560"/>
                      <a:pt x="174" y="5825"/>
                      <a:pt x="445" y="5884"/>
                    </a:cubicBezTo>
                    <a:lnTo>
                      <a:pt x="7736" y="7424"/>
                    </a:lnTo>
                    <a:lnTo>
                      <a:pt x="10542" y="694"/>
                    </a:lnTo>
                    <a:cubicBezTo>
                      <a:pt x="10647" y="439"/>
                      <a:pt x="10527" y="146"/>
                      <a:pt x="10271" y="39"/>
                    </a:cubicBezTo>
                    <a:cubicBezTo>
                      <a:pt x="10208" y="13"/>
                      <a:pt x="10142" y="0"/>
                      <a:pt x="10078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09" name="Google Shape;3109;p34"/>
              <p:cNvSpPr/>
              <p:nvPr/>
            </p:nvSpPr>
            <p:spPr>
              <a:xfrm flipH="1">
                <a:off x="1499227" y="5055235"/>
                <a:ext cx="318425" cy="174520"/>
              </a:xfrm>
              <a:custGeom>
                <a:avLst/>
                <a:gdLst/>
                <a:ahLst/>
                <a:cxnLst/>
                <a:rect l="l" t="t" r="r" b="b"/>
                <a:pathLst>
                  <a:path w="20687" h="11338" extrusionOk="0">
                    <a:moveTo>
                      <a:pt x="20113" y="0"/>
                    </a:moveTo>
                    <a:cubicBezTo>
                      <a:pt x="19925" y="0"/>
                      <a:pt x="19746" y="106"/>
                      <a:pt x="19660" y="287"/>
                    </a:cubicBezTo>
                    <a:lnTo>
                      <a:pt x="14951" y="10185"/>
                    </a:lnTo>
                    <a:lnTo>
                      <a:pt x="662" y="6970"/>
                    </a:lnTo>
                    <a:cubicBezTo>
                      <a:pt x="625" y="6962"/>
                      <a:pt x="589" y="6958"/>
                      <a:pt x="552" y="6958"/>
                    </a:cubicBezTo>
                    <a:cubicBezTo>
                      <a:pt x="322" y="6958"/>
                      <a:pt x="114" y="7117"/>
                      <a:pt x="62" y="7351"/>
                    </a:cubicBezTo>
                    <a:cubicBezTo>
                      <a:pt x="0" y="7622"/>
                      <a:pt x="171" y="7889"/>
                      <a:pt x="441" y="7951"/>
                    </a:cubicBezTo>
                    <a:lnTo>
                      <a:pt x="15512" y="11338"/>
                    </a:lnTo>
                    <a:lnTo>
                      <a:pt x="20566" y="718"/>
                    </a:lnTo>
                    <a:cubicBezTo>
                      <a:pt x="20686" y="467"/>
                      <a:pt x="20579" y="168"/>
                      <a:pt x="20329" y="50"/>
                    </a:cubicBezTo>
                    <a:cubicBezTo>
                      <a:pt x="20259" y="16"/>
                      <a:pt x="20185" y="0"/>
                      <a:pt x="20113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110" name="Google Shape;3110;p34"/>
            <p:cNvGrpSpPr/>
            <p:nvPr/>
          </p:nvGrpSpPr>
          <p:grpSpPr>
            <a:xfrm rot="-702240" flipH="1">
              <a:off x="8024285" y="4178586"/>
              <a:ext cx="1754750" cy="1274886"/>
              <a:chOff x="505605" y="4363304"/>
              <a:chExt cx="1923073" cy="1397179"/>
            </a:xfrm>
          </p:grpSpPr>
          <p:sp>
            <p:nvSpPr>
              <p:cNvPr id="3111" name="Google Shape;3111;p34"/>
              <p:cNvSpPr/>
              <p:nvPr/>
            </p:nvSpPr>
            <p:spPr>
              <a:xfrm flipH="1">
                <a:off x="1674625" y="5389061"/>
                <a:ext cx="141642" cy="176783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11485" extrusionOk="0">
                    <a:moveTo>
                      <a:pt x="7862" y="0"/>
                    </a:moveTo>
                    <a:cubicBezTo>
                      <a:pt x="7842" y="0"/>
                      <a:pt x="7822" y="2"/>
                      <a:pt x="7801" y="5"/>
                    </a:cubicBezTo>
                    <a:cubicBezTo>
                      <a:pt x="7568" y="36"/>
                      <a:pt x="7405" y="252"/>
                      <a:pt x="7439" y="484"/>
                    </a:cubicBezTo>
                    <a:lnTo>
                      <a:pt x="8274" y="6355"/>
                    </a:lnTo>
                    <a:lnTo>
                      <a:pt x="259" y="10683"/>
                    </a:lnTo>
                    <a:cubicBezTo>
                      <a:pt x="87" y="10776"/>
                      <a:pt x="1" y="10973"/>
                      <a:pt x="49" y="11162"/>
                    </a:cubicBezTo>
                    <a:cubicBezTo>
                      <a:pt x="97" y="11351"/>
                      <a:pt x="268" y="11485"/>
                      <a:pt x="462" y="11485"/>
                    </a:cubicBezTo>
                    <a:cubicBezTo>
                      <a:pt x="532" y="11483"/>
                      <a:pt x="602" y="11465"/>
                      <a:pt x="664" y="11431"/>
                    </a:cubicBezTo>
                    <a:lnTo>
                      <a:pt x="9202" y="6825"/>
                    </a:lnTo>
                    <a:lnTo>
                      <a:pt x="8281" y="366"/>
                    </a:lnTo>
                    <a:cubicBezTo>
                      <a:pt x="8252" y="154"/>
                      <a:pt x="8070" y="0"/>
                      <a:pt x="7862" y="0"/>
                    </a:cubicBezTo>
                    <a:close/>
                  </a:path>
                </a:pathLst>
              </a:custGeom>
              <a:solidFill>
                <a:srgbClr val="8CC4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2" name="Google Shape;3112;p34"/>
              <p:cNvSpPr/>
              <p:nvPr/>
            </p:nvSpPr>
            <p:spPr>
              <a:xfrm flipH="1">
                <a:off x="1402746" y="5296486"/>
                <a:ext cx="287717" cy="178076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1569" extrusionOk="0">
                    <a:moveTo>
                      <a:pt x="18120" y="0"/>
                    </a:moveTo>
                    <a:cubicBezTo>
                      <a:pt x="17933" y="0"/>
                      <a:pt x="17753" y="105"/>
                      <a:pt x="17667" y="286"/>
                    </a:cubicBezTo>
                    <a:lnTo>
                      <a:pt x="12838" y="10345"/>
                    </a:lnTo>
                    <a:lnTo>
                      <a:pt x="718" y="6447"/>
                    </a:lnTo>
                    <a:cubicBezTo>
                      <a:pt x="667" y="6431"/>
                      <a:pt x="615" y="6423"/>
                      <a:pt x="563" y="6423"/>
                    </a:cubicBezTo>
                    <a:cubicBezTo>
                      <a:pt x="351" y="6423"/>
                      <a:pt x="154" y="6558"/>
                      <a:pt x="85" y="6772"/>
                    </a:cubicBezTo>
                    <a:cubicBezTo>
                      <a:pt x="0" y="7036"/>
                      <a:pt x="145" y="7318"/>
                      <a:pt x="411" y="7403"/>
                    </a:cubicBezTo>
                    <a:lnTo>
                      <a:pt x="13363" y="11568"/>
                    </a:lnTo>
                    <a:lnTo>
                      <a:pt x="18571" y="720"/>
                    </a:lnTo>
                    <a:cubicBezTo>
                      <a:pt x="18691" y="471"/>
                      <a:pt x="18586" y="170"/>
                      <a:pt x="18337" y="50"/>
                    </a:cubicBezTo>
                    <a:cubicBezTo>
                      <a:pt x="18267" y="16"/>
                      <a:pt x="18193" y="0"/>
                      <a:pt x="18120" y="0"/>
                    </a:cubicBezTo>
                    <a:close/>
                  </a:path>
                </a:pathLst>
              </a:custGeom>
              <a:solidFill>
                <a:srgbClr val="FF8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3" name="Google Shape;3113;p34"/>
              <p:cNvSpPr/>
              <p:nvPr/>
            </p:nvSpPr>
            <p:spPr>
              <a:xfrm rot="-1863570" flipH="1">
                <a:off x="777625" y="4443639"/>
                <a:ext cx="655024" cy="1236509"/>
              </a:xfrm>
              <a:custGeom>
                <a:avLst/>
                <a:gdLst/>
                <a:ahLst/>
                <a:cxnLst/>
                <a:rect l="l" t="t" r="r" b="b"/>
                <a:pathLst>
                  <a:path w="42549" h="80321" extrusionOk="0">
                    <a:moveTo>
                      <a:pt x="19479" y="0"/>
                    </a:moveTo>
                    <a:cubicBezTo>
                      <a:pt x="14561" y="0"/>
                      <a:pt x="10368" y="9188"/>
                      <a:pt x="10793" y="16409"/>
                    </a:cubicBezTo>
                    <a:cubicBezTo>
                      <a:pt x="9828" y="19411"/>
                      <a:pt x="5751" y="22138"/>
                      <a:pt x="3039" y="25516"/>
                    </a:cubicBezTo>
                    <a:cubicBezTo>
                      <a:pt x="328" y="28895"/>
                      <a:pt x="0" y="34589"/>
                      <a:pt x="4523" y="38906"/>
                    </a:cubicBezTo>
                    <a:cubicBezTo>
                      <a:pt x="9046" y="43225"/>
                      <a:pt x="1039" y="49464"/>
                      <a:pt x="884" y="54225"/>
                    </a:cubicBezTo>
                    <a:cubicBezTo>
                      <a:pt x="729" y="58989"/>
                      <a:pt x="6428" y="60952"/>
                      <a:pt x="8399" y="66283"/>
                    </a:cubicBezTo>
                    <a:cubicBezTo>
                      <a:pt x="10369" y="71615"/>
                      <a:pt x="11813" y="78236"/>
                      <a:pt x="17456" y="80076"/>
                    </a:cubicBezTo>
                    <a:cubicBezTo>
                      <a:pt x="17973" y="80244"/>
                      <a:pt x="18495" y="80320"/>
                      <a:pt x="19018" y="80320"/>
                    </a:cubicBezTo>
                    <a:cubicBezTo>
                      <a:pt x="24209" y="80320"/>
                      <a:pt x="29454" y="72784"/>
                      <a:pt x="29454" y="72784"/>
                    </a:cubicBezTo>
                    <a:cubicBezTo>
                      <a:pt x="29454" y="72784"/>
                      <a:pt x="42548" y="60910"/>
                      <a:pt x="34196" y="50393"/>
                    </a:cubicBezTo>
                    <a:cubicBezTo>
                      <a:pt x="25842" y="39875"/>
                      <a:pt x="37461" y="43579"/>
                      <a:pt x="36889" y="34682"/>
                    </a:cubicBezTo>
                    <a:cubicBezTo>
                      <a:pt x="36318" y="25785"/>
                      <a:pt x="26820" y="25994"/>
                      <a:pt x="25348" y="19314"/>
                    </a:cubicBezTo>
                    <a:cubicBezTo>
                      <a:pt x="23877" y="12633"/>
                      <a:pt x="28121" y="5246"/>
                      <a:pt x="22166" y="947"/>
                    </a:cubicBezTo>
                    <a:cubicBezTo>
                      <a:pt x="21262" y="295"/>
                      <a:pt x="20359" y="0"/>
                      <a:pt x="19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4" name="Google Shape;3114;p34"/>
              <p:cNvSpPr/>
              <p:nvPr/>
            </p:nvSpPr>
            <p:spPr>
              <a:xfrm rot="-1863570" flipH="1">
                <a:off x="1137831" y="4469807"/>
                <a:ext cx="133948" cy="1185384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77000" extrusionOk="0">
                    <a:moveTo>
                      <a:pt x="8223" y="0"/>
                    </a:moveTo>
                    <a:cubicBezTo>
                      <a:pt x="8044" y="0"/>
                      <a:pt x="7877" y="114"/>
                      <a:pt x="7818" y="294"/>
                    </a:cubicBezTo>
                    <a:cubicBezTo>
                      <a:pt x="1" y="24032"/>
                      <a:pt x="7222" y="76111"/>
                      <a:pt x="7295" y="76632"/>
                    </a:cubicBezTo>
                    <a:cubicBezTo>
                      <a:pt x="7325" y="76842"/>
                      <a:pt x="7506" y="76999"/>
                      <a:pt x="7718" y="76999"/>
                    </a:cubicBezTo>
                    <a:cubicBezTo>
                      <a:pt x="7738" y="76999"/>
                      <a:pt x="7758" y="76996"/>
                      <a:pt x="7776" y="76993"/>
                    </a:cubicBezTo>
                    <a:cubicBezTo>
                      <a:pt x="8010" y="76961"/>
                      <a:pt x="8172" y="76746"/>
                      <a:pt x="8139" y="76513"/>
                    </a:cubicBezTo>
                    <a:cubicBezTo>
                      <a:pt x="8065" y="75992"/>
                      <a:pt x="871" y="24112"/>
                      <a:pt x="8627" y="559"/>
                    </a:cubicBezTo>
                    <a:cubicBezTo>
                      <a:pt x="8700" y="337"/>
                      <a:pt x="8578" y="95"/>
                      <a:pt x="8356" y="21"/>
                    </a:cubicBezTo>
                    <a:cubicBezTo>
                      <a:pt x="8312" y="7"/>
                      <a:pt x="8267" y="0"/>
                      <a:pt x="8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5" name="Google Shape;3115;p34"/>
              <p:cNvSpPr/>
              <p:nvPr/>
            </p:nvSpPr>
            <p:spPr>
              <a:xfrm rot="-1863570" flipH="1">
                <a:off x="919414" y="4739423"/>
                <a:ext cx="205641" cy="98202"/>
              </a:xfrm>
              <a:custGeom>
                <a:avLst/>
                <a:gdLst/>
                <a:ahLst/>
                <a:cxnLst/>
                <a:rect l="l" t="t" r="r" b="b"/>
                <a:pathLst>
                  <a:path w="13358" h="6379" extrusionOk="0">
                    <a:moveTo>
                      <a:pt x="474" y="1"/>
                    </a:moveTo>
                    <a:cubicBezTo>
                      <a:pt x="358" y="1"/>
                      <a:pt x="243" y="47"/>
                      <a:pt x="160" y="138"/>
                    </a:cubicBezTo>
                    <a:cubicBezTo>
                      <a:pt x="1" y="312"/>
                      <a:pt x="11" y="581"/>
                      <a:pt x="185" y="739"/>
                    </a:cubicBezTo>
                    <a:lnTo>
                      <a:pt x="6298" y="6378"/>
                    </a:lnTo>
                    <a:lnTo>
                      <a:pt x="13128" y="1304"/>
                    </a:lnTo>
                    <a:cubicBezTo>
                      <a:pt x="13317" y="1165"/>
                      <a:pt x="13357" y="898"/>
                      <a:pt x="13217" y="709"/>
                    </a:cubicBezTo>
                    <a:cubicBezTo>
                      <a:pt x="13133" y="597"/>
                      <a:pt x="13004" y="537"/>
                      <a:pt x="12874" y="537"/>
                    </a:cubicBezTo>
                    <a:cubicBezTo>
                      <a:pt x="12785" y="537"/>
                      <a:pt x="12696" y="564"/>
                      <a:pt x="12620" y="621"/>
                    </a:cubicBezTo>
                    <a:lnTo>
                      <a:pt x="6358" y="5274"/>
                    </a:lnTo>
                    <a:lnTo>
                      <a:pt x="761" y="113"/>
                    </a:lnTo>
                    <a:cubicBezTo>
                      <a:pt x="680" y="38"/>
                      <a:pt x="577" y="1"/>
                      <a:pt x="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6" name="Google Shape;3116;p34"/>
              <p:cNvSpPr/>
              <p:nvPr/>
            </p:nvSpPr>
            <p:spPr>
              <a:xfrm rot="-1863570" flipH="1">
                <a:off x="960401" y="4953823"/>
                <a:ext cx="383587" cy="177777"/>
              </a:xfrm>
              <a:custGeom>
                <a:avLst/>
                <a:gdLst/>
                <a:ahLst/>
                <a:cxnLst/>
                <a:rect l="l" t="t" r="r" b="b"/>
                <a:pathLst>
                  <a:path w="24917" h="11548" extrusionOk="0">
                    <a:moveTo>
                      <a:pt x="24436" y="1"/>
                    </a:moveTo>
                    <a:cubicBezTo>
                      <a:pt x="24346" y="1"/>
                      <a:pt x="24256" y="29"/>
                      <a:pt x="24178" y="88"/>
                    </a:cubicBezTo>
                    <a:lnTo>
                      <a:pt x="10588" y="10458"/>
                    </a:lnTo>
                    <a:lnTo>
                      <a:pt x="746" y="2237"/>
                    </a:lnTo>
                    <a:cubicBezTo>
                      <a:pt x="667" y="2172"/>
                      <a:pt x="571" y="2141"/>
                      <a:pt x="477" y="2141"/>
                    </a:cubicBezTo>
                    <a:cubicBezTo>
                      <a:pt x="355" y="2141"/>
                      <a:pt x="234" y="2193"/>
                      <a:pt x="149" y="2293"/>
                    </a:cubicBezTo>
                    <a:cubicBezTo>
                      <a:pt x="0" y="2474"/>
                      <a:pt x="22" y="2739"/>
                      <a:pt x="199" y="2890"/>
                    </a:cubicBezTo>
                    <a:lnTo>
                      <a:pt x="10565" y="11548"/>
                    </a:lnTo>
                    <a:lnTo>
                      <a:pt x="24695" y="765"/>
                    </a:lnTo>
                    <a:cubicBezTo>
                      <a:pt x="24882" y="621"/>
                      <a:pt x="24917" y="354"/>
                      <a:pt x="24775" y="168"/>
                    </a:cubicBezTo>
                    <a:cubicBezTo>
                      <a:pt x="24691" y="58"/>
                      <a:pt x="24564" y="1"/>
                      <a:pt x="24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7" name="Google Shape;3117;p34"/>
              <p:cNvSpPr/>
              <p:nvPr/>
            </p:nvSpPr>
            <p:spPr>
              <a:xfrm rot="-1863570" flipH="1">
                <a:off x="1138612" y="5215309"/>
                <a:ext cx="347071" cy="174113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1310" extrusionOk="0">
                    <a:moveTo>
                      <a:pt x="22069" y="0"/>
                    </a:moveTo>
                    <a:cubicBezTo>
                      <a:pt x="21963" y="0"/>
                      <a:pt x="21856" y="40"/>
                      <a:pt x="21773" y="121"/>
                    </a:cubicBezTo>
                    <a:lnTo>
                      <a:pt x="10798" y="10182"/>
                    </a:lnTo>
                    <a:lnTo>
                      <a:pt x="741" y="1840"/>
                    </a:lnTo>
                    <a:cubicBezTo>
                      <a:pt x="663" y="1778"/>
                      <a:pt x="570" y="1748"/>
                      <a:pt x="477" y="1748"/>
                    </a:cubicBezTo>
                    <a:cubicBezTo>
                      <a:pt x="354" y="1748"/>
                      <a:pt x="232" y="1801"/>
                      <a:pt x="148" y="1903"/>
                    </a:cubicBezTo>
                    <a:cubicBezTo>
                      <a:pt x="1" y="2081"/>
                      <a:pt x="23" y="2345"/>
                      <a:pt x="198" y="2497"/>
                    </a:cubicBezTo>
                    <a:lnTo>
                      <a:pt x="10826" y="11310"/>
                    </a:lnTo>
                    <a:lnTo>
                      <a:pt x="22349" y="747"/>
                    </a:lnTo>
                    <a:cubicBezTo>
                      <a:pt x="22530" y="590"/>
                      <a:pt x="22545" y="315"/>
                      <a:pt x="22383" y="137"/>
                    </a:cubicBezTo>
                    <a:cubicBezTo>
                      <a:pt x="22299" y="47"/>
                      <a:pt x="22184" y="0"/>
                      <a:pt x="22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8" name="Google Shape;3118;p34"/>
              <p:cNvSpPr/>
              <p:nvPr/>
            </p:nvSpPr>
            <p:spPr>
              <a:xfrm flipH="1">
                <a:off x="1546580" y="5192444"/>
                <a:ext cx="882098" cy="406393"/>
              </a:xfrm>
              <a:custGeom>
                <a:avLst/>
                <a:gdLst/>
                <a:ahLst/>
                <a:cxnLst/>
                <a:rect l="l" t="t" r="r" b="b"/>
                <a:pathLst>
                  <a:path w="57307" h="26402" extrusionOk="0">
                    <a:moveTo>
                      <a:pt x="16085" y="1"/>
                    </a:moveTo>
                    <a:cubicBezTo>
                      <a:pt x="11262" y="1"/>
                      <a:pt x="5916" y="561"/>
                      <a:pt x="0" y="1848"/>
                    </a:cubicBezTo>
                    <a:cubicBezTo>
                      <a:pt x="13241" y="7385"/>
                      <a:pt x="21434" y="26401"/>
                      <a:pt x="46194" y="26401"/>
                    </a:cubicBezTo>
                    <a:cubicBezTo>
                      <a:pt x="49572" y="26401"/>
                      <a:pt x="53257" y="26047"/>
                      <a:pt x="57306" y="25257"/>
                    </a:cubicBezTo>
                    <a:cubicBezTo>
                      <a:pt x="57306" y="25257"/>
                      <a:pt x="48472" y="1"/>
                      <a:pt x="160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9" name="Google Shape;3119;p34"/>
              <p:cNvSpPr/>
              <p:nvPr/>
            </p:nvSpPr>
            <p:spPr>
              <a:xfrm flipH="1">
                <a:off x="1500861" y="5227519"/>
                <a:ext cx="823776" cy="388907"/>
              </a:xfrm>
              <a:custGeom>
                <a:avLst/>
                <a:gdLst/>
                <a:ahLst/>
                <a:cxnLst/>
                <a:rect l="l" t="t" r="r" b="b"/>
                <a:pathLst>
                  <a:path w="53518" h="25266" extrusionOk="0">
                    <a:moveTo>
                      <a:pt x="437" y="0"/>
                    </a:moveTo>
                    <a:cubicBezTo>
                      <a:pt x="434" y="0"/>
                      <a:pt x="432" y="1"/>
                      <a:pt x="429" y="2"/>
                    </a:cubicBezTo>
                    <a:cubicBezTo>
                      <a:pt x="197" y="2"/>
                      <a:pt x="8" y="187"/>
                      <a:pt x="5" y="421"/>
                    </a:cubicBezTo>
                    <a:cubicBezTo>
                      <a:pt x="0" y="653"/>
                      <a:pt x="184" y="845"/>
                      <a:pt x="416" y="852"/>
                    </a:cubicBezTo>
                    <a:cubicBezTo>
                      <a:pt x="21600" y="1510"/>
                      <a:pt x="52486" y="24940"/>
                      <a:pt x="52797" y="25177"/>
                    </a:cubicBezTo>
                    <a:cubicBezTo>
                      <a:pt x="52870" y="25234"/>
                      <a:pt x="52961" y="25264"/>
                      <a:pt x="53054" y="25265"/>
                    </a:cubicBezTo>
                    <a:lnTo>
                      <a:pt x="53054" y="25264"/>
                    </a:lnTo>
                    <a:cubicBezTo>
                      <a:pt x="53238" y="25264"/>
                      <a:pt x="53400" y="25147"/>
                      <a:pt x="53459" y="24973"/>
                    </a:cubicBezTo>
                    <a:cubicBezTo>
                      <a:pt x="53517" y="24801"/>
                      <a:pt x="53459" y="24611"/>
                      <a:pt x="53315" y="24499"/>
                    </a:cubicBezTo>
                    <a:cubicBezTo>
                      <a:pt x="53002" y="24261"/>
                      <a:pt x="21901" y="667"/>
                      <a:pt x="443" y="2"/>
                    </a:cubicBezTo>
                    <a:cubicBezTo>
                      <a:pt x="441" y="1"/>
                      <a:pt x="439" y="0"/>
                      <a:pt x="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0" name="Google Shape;3120;p34"/>
              <p:cNvSpPr/>
              <p:nvPr/>
            </p:nvSpPr>
            <p:spPr>
              <a:xfrm flipH="1">
                <a:off x="2059210" y="5198908"/>
                <a:ext cx="124371" cy="151493"/>
              </a:xfrm>
              <a:custGeom>
                <a:avLst/>
                <a:gdLst/>
                <a:ahLst/>
                <a:cxnLst/>
                <a:rect l="l" t="t" r="r" b="b"/>
                <a:pathLst>
                  <a:path w="8080" h="9842" extrusionOk="0">
                    <a:moveTo>
                      <a:pt x="3287" y="0"/>
                    </a:moveTo>
                    <a:cubicBezTo>
                      <a:pt x="3157" y="0"/>
                      <a:pt x="3028" y="55"/>
                      <a:pt x="2947" y="165"/>
                    </a:cubicBezTo>
                    <a:cubicBezTo>
                      <a:pt x="2808" y="355"/>
                      <a:pt x="2835" y="611"/>
                      <a:pt x="3023" y="749"/>
                    </a:cubicBezTo>
                    <a:cubicBezTo>
                      <a:pt x="3269" y="992"/>
                      <a:pt x="5354" y="3812"/>
                      <a:pt x="6796" y="5787"/>
                    </a:cubicBezTo>
                    <a:lnTo>
                      <a:pt x="272" y="9035"/>
                    </a:lnTo>
                    <a:cubicBezTo>
                      <a:pt x="93" y="9122"/>
                      <a:pt x="1" y="9321"/>
                      <a:pt x="46" y="9513"/>
                    </a:cubicBezTo>
                    <a:cubicBezTo>
                      <a:pt x="91" y="9705"/>
                      <a:pt x="263" y="9842"/>
                      <a:pt x="460" y="9842"/>
                    </a:cubicBezTo>
                    <a:cubicBezTo>
                      <a:pt x="527" y="9840"/>
                      <a:pt x="591" y="9825"/>
                      <a:pt x="649" y="9795"/>
                    </a:cubicBezTo>
                    <a:lnTo>
                      <a:pt x="8079" y="6101"/>
                    </a:lnTo>
                    <a:lnTo>
                      <a:pt x="7782" y="5693"/>
                    </a:lnTo>
                    <a:cubicBezTo>
                      <a:pt x="5992" y="3237"/>
                      <a:pt x="3805" y="272"/>
                      <a:pt x="3555" y="86"/>
                    </a:cubicBezTo>
                    <a:cubicBezTo>
                      <a:pt x="3476" y="29"/>
                      <a:pt x="3381" y="0"/>
                      <a:pt x="3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1" name="Google Shape;3121;p34"/>
              <p:cNvSpPr/>
              <p:nvPr/>
            </p:nvSpPr>
            <p:spPr>
              <a:xfrm flipH="1">
                <a:off x="1842491" y="5268028"/>
                <a:ext cx="142981" cy="211955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13770" extrusionOk="0">
                    <a:moveTo>
                      <a:pt x="7569" y="0"/>
                    </a:moveTo>
                    <a:cubicBezTo>
                      <a:pt x="7546" y="0"/>
                      <a:pt x="7523" y="2"/>
                      <a:pt x="7499" y="6"/>
                    </a:cubicBezTo>
                    <a:cubicBezTo>
                      <a:pt x="7265" y="44"/>
                      <a:pt x="7107" y="267"/>
                      <a:pt x="7148" y="501"/>
                    </a:cubicBezTo>
                    <a:lnTo>
                      <a:pt x="8358" y="7829"/>
                    </a:lnTo>
                    <a:lnTo>
                      <a:pt x="235" y="12985"/>
                    </a:lnTo>
                    <a:cubicBezTo>
                      <a:pt x="74" y="13087"/>
                      <a:pt x="1" y="13282"/>
                      <a:pt x="54" y="13464"/>
                    </a:cubicBezTo>
                    <a:cubicBezTo>
                      <a:pt x="106" y="13646"/>
                      <a:pt x="273" y="13770"/>
                      <a:pt x="464" y="13770"/>
                    </a:cubicBezTo>
                    <a:cubicBezTo>
                      <a:pt x="544" y="13770"/>
                      <a:pt x="622" y="13747"/>
                      <a:pt x="691" y="13703"/>
                    </a:cubicBezTo>
                    <a:lnTo>
                      <a:pt x="9289" y="8246"/>
                    </a:lnTo>
                    <a:lnTo>
                      <a:pt x="7989" y="362"/>
                    </a:lnTo>
                    <a:cubicBezTo>
                      <a:pt x="7957" y="150"/>
                      <a:pt x="7776" y="0"/>
                      <a:pt x="75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2" name="Google Shape;3122;p34"/>
              <p:cNvSpPr/>
              <p:nvPr/>
            </p:nvSpPr>
            <p:spPr>
              <a:xfrm flipH="1">
                <a:off x="1677280" y="4772261"/>
                <a:ext cx="733668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3" name="Google Shape;3123;p34"/>
              <p:cNvSpPr/>
              <p:nvPr/>
            </p:nvSpPr>
            <p:spPr>
              <a:xfrm flipH="1">
                <a:off x="1639133" y="4810260"/>
                <a:ext cx="679056" cy="616670"/>
              </a:xfrm>
              <a:custGeom>
                <a:avLst/>
                <a:gdLst/>
                <a:ahLst/>
                <a:cxnLst/>
                <a:rect l="l" t="t" r="r" b="b"/>
                <a:pathLst>
                  <a:path w="44116" h="40063" extrusionOk="0">
                    <a:moveTo>
                      <a:pt x="566" y="0"/>
                    </a:moveTo>
                    <a:cubicBezTo>
                      <a:pt x="359" y="0"/>
                      <a:pt x="166" y="129"/>
                      <a:pt x="94" y="337"/>
                    </a:cubicBezTo>
                    <a:cubicBezTo>
                      <a:pt x="0" y="602"/>
                      <a:pt x="144" y="891"/>
                      <a:pt x="411" y="978"/>
                    </a:cubicBezTo>
                    <a:cubicBezTo>
                      <a:pt x="20402" y="7944"/>
                      <a:pt x="42838" y="39531"/>
                      <a:pt x="43062" y="39849"/>
                    </a:cubicBezTo>
                    <a:cubicBezTo>
                      <a:pt x="43155" y="39983"/>
                      <a:pt x="43309" y="40063"/>
                      <a:pt x="43473" y="40063"/>
                    </a:cubicBezTo>
                    <a:cubicBezTo>
                      <a:pt x="43879" y="40063"/>
                      <a:pt x="44116" y="39603"/>
                      <a:pt x="43882" y="39273"/>
                    </a:cubicBezTo>
                    <a:cubicBezTo>
                      <a:pt x="43655" y="38950"/>
                      <a:pt x="21037" y="7103"/>
                      <a:pt x="742" y="32"/>
                    </a:cubicBezTo>
                    <a:cubicBezTo>
                      <a:pt x="684" y="11"/>
                      <a:pt x="625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4" name="Google Shape;3124;p34"/>
              <p:cNvSpPr/>
              <p:nvPr/>
            </p:nvSpPr>
            <p:spPr>
              <a:xfrm flipH="1">
                <a:off x="1677280" y="4772261"/>
                <a:ext cx="733668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rgbClr val="6D9EEB">
                  <a:alpha val="41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5" name="Google Shape;3125;p34"/>
              <p:cNvSpPr/>
              <p:nvPr/>
            </p:nvSpPr>
            <p:spPr>
              <a:xfrm flipH="1">
                <a:off x="2078447" y="4838349"/>
                <a:ext cx="136839" cy="134515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8739" extrusionOk="0">
                    <a:moveTo>
                      <a:pt x="5905" y="1"/>
                    </a:moveTo>
                    <a:cubicBezTo>
                      <a:pt x="5807" y="1"/>
                      <a:pt x="5709" y="29"/>
                      <a:pt x="5625" y="90"/>
                    </a:cubicBezTo>
                    <a:cubicBezTo>
                      <a:pt x="5401" y="254"/>
                      <a:pt x="5339" y="548"/>
                      <a:pt x="5503" y="772"/>
                    </a:cubicBezTo>
                    <a:cubicBezTo>
                      <a:pt x="5667" y="1088"/>
                      <a:pt x="6779" y="4314"/>
                      <a:pt x="7560" y="6613"/>
                    </a:cubicBezTo>
                    <a:lnTo>
                      <a:pt x="450" y="7741"/>
                    </a:lnTo>
                    <a:cubicBezTo>
                      <a:pt x="188" y="7779"/>
                      <a:pt x="1" y="8013"/>
                      <a:pt x="23" y="8276"/>
                    </a:cubicBezTo>
                    <a:cubicBezTo>
                      <a:pt x="42" y="8537"/>
                      <a:pt x="260" y="8738"/>
                      <a:pt x="521" y="8738"/>
                    </a:cubicBezTo>
                    <a:cubicBezTo>
                      <a:pt x="523" y="8738"/>
                      <a:pt x="525" y="8738"/>
                      <a:pt x="527" y="8738"/>
                    </a:cubicBezTo>
                    <a:cubicBezTo>
                      <a:pt x="554" y="8738"/>
                      <a:pt x="581" y="8737"/>
                      <a:pt x="606" y="8733"/>
                    </a:cubicBezTo>
                    <a:lnTo>
                      <a:pt x="8889" y="7420"/>
                    </a:lnTo>
                    <a:lnTo>
                      <a:pt x="8701" y="6855"/>
                    </a:lnTo>
                    <a:cubicBezTo>
                      <a:pt x="7284" y="2660"/>
                      <a:pt x="6490" y="428"/>
                      <a:pt x="6337" y="219"/>
                    </a:cubicBezTo>
                    <a:cubicBezTo>
                      <a:pt x="6235" y="80"/>
                      <a:pt x="6070" y="1"/>
                      <a:pt x="5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6" name="Google Shape;3126;p34"/>
              <p:cNvSpPr/>
              <p:nvPr/>
            </p:nvSpPr>
            <p:spPr>
              <a:xfrm flipH="1">
                <a:off x="1884765" y="4983560"/>
                <a:ext cx="180415" cy="172319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11195" extrusionOk="0">
                    <a:moveTo>
                      <a:pt x="11198" y="1"/>
                    </a:moveTo>
                    <a:cubicBezTo>
                      <a:pt x="10947" y="1"/>
                      <a:pt x="10724" y="176"/>
                      <a:pt x="10688" y="430"/>
                    </a:cubicBezTo>
                    <a:lnTo>
                      <a:pt x="9652" y="7736"/>
                    </a:lnTo>
                    <a:lnTo>
                      <a:pt x="406" y="10207"/>
                    </a:lnTo>
                    <a:cubicBezTo>
                      <a:pt x="161" y="10270"/>
                      <a:pt x="0" y="10506"/>
                      <a:pt x="34" y="10758"/>
                    </a:cubicBezTo>
                    <a:cubicBezTo>
                      <a:pt x="67" y="11008"/>
                      <a:pt x="281" y="11194"/>
                      <a:pt x="532" y="11194"/>
                    </a:cubicBezTo>
                    <a:cubicBezTo>
                      <a:pt x="533" y="11194"/>
                      <a:pt x="534" y="11194"/>
                      <a:pt x="535" y="11194"/>
                    </a:cubicBezTo>
                    <a:cubicBezTo>
                      <a:pt x="578" y="11193"/>
                      <a:pt x="623" y="11188"/>
                      <a:pt x="665" y="11178"/>
                    </a:cubicBezTo>
                    <a:lnTo>
                      <a:pt x="10551" y="8533"/>
                    </a:lnTo>
                    <a:lnTo>
                      <a:pt x="11681" y="572"/>
                    </a:lnTo>
                    <a:cubicBezTo>
                      <a:pt x="11721" y="298"/>
                      <a:pt x="11530" y="42"/>
                      <a:pt x="11255" y="3"/>
                    </a:cubicBezTo>
                    <a:cubicBezTo>
                      <a:pt x="11236" y="2"/>
                      <a:pt x="11217" y="1"/>
                      <a:pt x="11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7" name="Google Shape;3127;p34"/>
              <p:cNvSpPr/>
              <p:nvPr/>
            </p:nvSpPr>
            <p:spPr>
              <a:xfrm flipH="1">
                <a:off x="1755237" y="5150935"/>
                <a:ext cx="174166" cy="137517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8934" extrusionOk="0">
                    <a:moveTo>
                      <a:pt x="10767" y="0"/>
                    </a:moveTo>
                    <a:cubicBezTo>
                      <a:pt x="10527" y="0"/>
                      <a:pt x="10321" y="179"/>
                      <a:pt x="10280" y="423"/>
                    </a:cubicBezTo>
                    <a:lnTo>
                      <a:pt x="9326" y="6224"/>
                    </a:lnTo>
                    <a:lnTo>
                      <a:pt x="436" y="7940"/>
                    </a:lnTo>
                    <a:cubicBezTo>
                      <a:pt x="179" y="7985"/>
                      <a:pt x="0" y="8221"/>
                      <a:pt x="25" y="8480"/>
                    </a:cubicBezTo>
                    <a:cubicBezTo>
                      <a:pt x="50" y="8738"/>
                      <a:pt x="265" y="8934"/>
                      <a:pt x="523" y="8934"/>
                    </a:cubicBezTo>
                    <a:cubicBezTo>
                      <a:pt x="525" y="8934"/>
                      <a:pt x="527" y="8934"/>
                      <a:pt x="530" y="8934"/>
                    </a:cubicBezTo>
                    <a:cubicBezTo>
                      <a:pt x="563" y="8934"/>
                      <a:pt x="595" y="8931"/>
                      <a:pt x="627" y="8926"/>
                    </a:cubicBezTo>
                    <a:lnTo>
                      <a:pt x="10205" y="7076"/>
                    </a:lnTo>
                    <a:lnTo>
                      <a:pt x="11270" y="585"/>
                    </a:lnTo>
                    <a:cubicBezTo>
                      <a:pt x="11315" y="311"/>
                      <a:pt x="11129" y="54"/>
                      <a:pt x="10857" y="9"/>
                    </a:cubicBezTo>
                    <a:cubicBezTo>
                      <a:pt x="10826" y="3"/>
                      <a:pt x="10796" y="0"/>
                      <a:pt x="10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8" name="Google Shape;3128;p34"/>
              <p:cNvSpPr/>
              <p:nvPr/>
            </p:nvSpPr>
            <p:spPr>
              <a:xfrm flipH="1">
                <a:off x="1324676" y="4680316"/>
                <a:ext cx="628799" cy="979625"/>
              </a:xfrm>
              <a:custGeom>
                <a:avLst/>
                <a:gdLst/>
                <a:ahLst/>
                <a:cxnLst/>
                <a:rect l="l" t="t" r="r" b="b"/>
                <a:pathLst>
                  <a:path w="40851" h="63643" extrusionOk="0">
                    <a:moveTo>
                      <a:pt x="6468" y="1"/>
                    </a:moveTo>
                    <a:cubicBezTo>
                      <a:pt x="5113" y="1"/>
                      <a:pt x="3930" y="611"/>
                      <a:pt x="3121" y="2041"/>
                    </a:cubicBezTo>
                    <a:cubicBezTo>
                      <a:pt x="0" y="7558"/>
                      <a:pt x="5990" y="11822"/>
                      <a:pt x="7245" y="17590"/>
                    </a:cubicBezTo>
                    <a:cubicBezTo>
                      <a:pt x="8499" y="23359"/>
                      <a:pt x="974" y="26619"/>
                      <a:pt x="3734" y="33801"/>
                    </a:cubicBezTo>
                    <a:cubicBezTo>
                      <a:pt x="6493" y="40982"/>
                      <a:pt x="14267" y="33891"/>
                      <a:pt x="11509" y="45149"/>
                    </a:cubicBezTo>
                    <a:cubicBezTo>
                      <a:pt x="8750" y="56407"/>
                      <a:pt x="23296" y="60998"/>
                      <a:pt x="23296" y="60998"/>
                    </a:cubicBezTo>
                    <a:cubicBezTo>
                      <a:pt x="23296" y="60998"/>
                      <a:pt x="27791" y="63643"/>
                      <a:pt x="31661" y="63643"/>
                    </a:cubicBezTo>
                    <a:cubicBezTo>
                      <a:pt x="33042" y="63643"/>
                      <a:pt x="34344" y="63306"/>
                      <a:pt x="35334" y="62392"/>
                    </a:cubicBezTo>
                    <a:cubicBezTo>
                      <a:pt x="39097" y="58915"/>
                      <a:pt x="37842" y="53202"/>
                      <a:pt x="37466" y="48312"/>
                    </a:cubicBezTo>
                    <a:cubicBezTo>
                      <a:pt x="37090" y="43422"/>
                      <a:pt x="40851" y="39828"/>
                      <a:pt x="39011" y="36149"/>
                    </a:cubicBezTo>
                    <a:cubicBezTo>
                      <a:pt x="37174" y="32471"/>
                      <a:pt x="28646" y="30465"/>
                      <a:pt x="30636" y="25449"/>
                    </a:cubicBezTo>
                    <a:cubicBezTo>
                      <a:pt x="32626" y="20432"/>
                      <a:pt x="30318" y="16086"/>
                      <a:pt x="26973" y="14413"/>
                    </a:cubicBezTo>
                    <a:cubicBezTo>
                      <a:pt x="23630" y="12741"/>
                      <a:pt x="19450" y="12073"/>
                      <a:pt x="17610" y="10066"/>
                    </a:cubicBezTo>
                    <a:cubicBezTo>
                      <a:pt x="15629" y="4988"/>
                      <a:pt x="10343" y="1"/>
                      <a:pt x="6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9" name="Google Shape;3129;p34"/>
              <p:cNvSpPr/>
              <p:nvPr/>
            </p:nvSpPr>
            <p:spPr>
              <a:xfrm flipH="1">
                <a:off x="1412562" y="4744388"/>
                <a:ext cx="445690" cy="931754"/>
              </a:xfrm>
              <a:custGeom>
                <a:avLst/>
                <a:gdLst/>
                <a:ahLst/>
                <a:cxnLst/>
                <a:rect l="l" t="t" r="r" b="b"/>
                <a:pathLst>
                  <a:path w="28955" h="60533" extrusionOk="0">
                    <a:moveTo>
                      <a:pt x="557" y="1"/>
                    </a:moveTo>
                    <a:cubicBezTo>
                      <a:pt x="435" y="1"/>
                      <a:pt x="311" y="45"/>
                      <a:pt x="214" y="136"/>
                    </a:cubicBezTo>
                    <a:cubicBezTo>
                      <a:pt x="12" y="324"/>
                      <a:pt x="0" y="642"/>
                      <a:pt x="189" y="844"/>
                    </a:cubicBezTo>
                    <a:cubicBezTo>
                      <a:pt x="14736" y="16492"/>
                      <a:pt x="27784" y="59739"/>
                      <a:pt x="27914" y="60175"/>
                    </a:cubicBezTo>
                    <a:cubicBezTo>
                      <a:pt x="27977" y="60387"/>
                      <a:pt x="28173" y="60533"/>
                      <a:pt x="28395" y="60533"/>
                    </a:cubicBezTo>
                    <a:cubicBezTo>
                      <a:pt x="28444" y="60533"/>
                      <a:pt x="28492" y="60524"/>
                      <a:pt x="28539" y="60511"/>
                    </a:cubicBezTo>
                    <a:cubicBezTo>
                      <a:pt x="28803" y="60432"/>
                      <a:pt x="28955" y="60152"/>
                      <a:pt x="28875" y="59886"/>
                    </a:cubicBezTo>
                    <a:cubicBezTo>
                      <a:pt x="28746" y="59450"/>
                      <a:pt x="15630" y="15980"/>
                      <a:pt x="924" y="161"/>
                    </a:cubicBezTo>
                    <a:cubicBezTo>
                      <a:pt x="825" y="54"/>
                      <a:pt x="692" y="1"/>
                      <a:pt x="557" y="1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0" name="Google Shape;3130;p34"/>
              <p:cNvSpPr/>
              <p:nvPr/>
            </p:nvSpPr>
            <p:spPr>
              <a:xfrm flipH="1">
                <a:off x="1653722" y="4862250"/>
                <a:ext cx="163884" cy="114289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7425" extrusionOk="0">
                    <a:moveTo>
                      <a:pt x="10078" y="0"/>
                    </a:moveTo>
                    <a:cubicBezTo>
                      <a:pt x="9881" y="0"/>
                      <a:pt x="9695" y="117"/>
                      <a:pt x="9616" y="310"/>
                    </a:cubicBezTo>
                    <a:lnTo>
                      <a:pt x="7130" y="6270"/>
                    </a:lnTo>
                    <a:lnTo>
                      <a:pt x="652" y="4901"/>
                    </a:lnTo>
                    <a:cubicBezTo>
                      <a:pt x="618" y="4894"/>
                      <a:pt x="583" y="4891"/>
                      <a:pt x="549" y="4891"/>
                    </a:cubicBezTo>
                    <a:cubicBezTo>
                      <a:pt x="317" y="4891"/>
                      <a:pt x="108" y="5053"/>
                      <a:pt x="57" y="5289"/>
                    </a:cubicBezTo>
                    <a:cubicBezTo>
                      <a:pt x="1" y="5560"/>
                      <a:pt x="174" y="5825"/>
                      <a:pt x="445" y="5884"/>
                    </a:cubicBezTo>
                    <a:lnTo>
                      <a:pt x="7736" y="7424"/>
                    </a:lnTo>
                    <a:lnTo>
                      <a:pt x="10542" y="694"/>
                    </a:lnTo>
                    <a:cubicBezTo>
                      <a:pt x="10647" y="439"/>
                      <a:pt x="10527" y="146"/>
                      <a:pt x="10271" y="39"/>
                    </a:cubicBezTo>
                    <a:cubicBezTo>
                      <a:pt x="10208" y="13"/>
                      <a:pt x="10142" y="0"/>
                      <a:pt x="10078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1" name="Google Shape;3131;p34"/>
              <p:cNvSpPr/>
              <p:nvPr/>
            </p:nvSpPr>
            <p:spPr>
              <a:xfrm flipH="1">
                <a:off x="1499227" y="5055235"/>
                <a:ext cx="318425" cy="174520"/>
              </a:xfrm>
              <a:custGeom>
                <a:avLst/>
                <a:gdLst/>
                <a:ahLst/>
                <a:cxnLst/>
                <a:rect l="l" t="t" r="r" b="b"/>
                <a:pathLst>
                  <a:path w="20687" h="11338" extrusionOk="0">
                    <a:moveTo>
                      <a:pt x="20113" y="0"/>
                    </a:moveTo>
                    <a:cubicBezTo>
                      <a:pt x="19925" y="0"/>
                      <a:pt x="19746" y="106"/>
                      <a:pt x="19660" y="287"/>
                    </a:cubicBezTo>
                    <a:lnTo>
                      <a:pt x="14951" y="10185"/>
                    </a:lnTo>
                    <a:lnTo>
                      <a:pt x="662" y="6970"/>
                    </a:lnTo>
                    <a:cubicBezTo>
                      <a:pt x="625" y="6962"/>
                      <a:pt x="589" y="6958"/>
                      <a:pt x="552" y="6958"/>
                    </a:cubicBezTo>
                    <a:cubicBezTo>
                      <a:pt x="322" y="6958"/>
                      <a:pt x="114" y="7117"/>
                      <a:pt x="62" y="7351"/>
                    </a:cubicBezTo>
                    <a:cubicBezTo>
                      <a:pt x="0" y="7622"/>
                      <a:pt x="171" y="7889"/>
                      <a:pt x="441" y="7951"/>
                    </a:cubicBezTo>
                    <a:lnTo>
                      <a:pt x="15512" y="11338"/>
                    </a:lnTo>
                    <a:lnTo>
                      <a:pt x="20566" y="718"/>
                    </a:lnTo>
                    <a:cubicBezTo>
                      <a:pt x="20686" y="467"/>
                      <a:pt x="20579" y="168"/>
                      <a:pt x="20329" y="50"/>
                    </a:cubicBezTo>
                    <a:cubicBezTo>
                      <a:pt x="20259" y="16"/>
                      <a:pt x="20185" y="0"/>
                      <a:pt x="20113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132" name="Google Shape;3132;p34"/>
          <p:cNvGrpSpPr/>
          <p:nvPr/>
        </p:nvGrpSpPr>
        <p:grpSpPr>
          <a:xfrm rot="10167364">
            <a:off x="-1661072" y="-563885"/>
            <a:ext cx="4927826" cy="2513341"/>
            <a:chOff x="6651133" y="4013858"/>
            <a:chExt cx="3238970" cy="1604340"/>
          </a:xfrm>
        </p:grpSpPr>
        <p:grpSp>
          <p:nvGrpSpPr>
            <p:cNvPr id="3133" name="Google Shape;3133;p34"/>
            <p:cNvGrpSpPr/>
            <p:nvPr/>
          </p:nvGrpSpPr>
          <p:grpSpPr>
            <a:xfrm rot="702240">
              <a:off x="6730079" y="4438221"/>
              <a:ext cx="2017273" cy="985106"/>
              <a:chOff x="217899" y="4680316"/>
              <a:chExt cx="2210779" cy="1079602"/>
            </a:xfrm>
          </p:grpSpPr>
          <p:sp>
            <p:nvSpPr>
              <p:cNvPr id="3134" name="Google Shape;3134;p34"/>
              <p:cNvSpPr/>
              <p:nvPr/>
            </p:nvSpPr>
            <p:spPr>
              <a:xfrm flipH="1">
                <a:off x="1674625" y="5389061"/>
                <a:ext cx="141642" cy="176783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11485" extrusionOk="0">
                    <a:moveTo>
                      <a:pt x="7862" y="0"/>
                    </a:moveTo>
                    <a:cubicBezTo>
                      <a:pt x="7842" y="0"/>
                      <a:pt x="7822" y="2"/>
                      <a:pt x="7801" y="5"/>
                    </a:cubicBezTo>
                    <a:cubicBezTo>
                      <a:pt x="7568" y="36"/>
                      <a:pt x="7405" y="252"/>
                      <a:pt x="7439" y="484"/>
                    </a:cubicBezTo>
                    <a:lnTo>
                      <a:pt x="8274" y="6355"/>
                    </a:lnTo>
                    <a:lnTo>
                      <a:pt x="259" y="10683"/>
                    </a:lnTo>
                    <a:cubicBezTo>
                      <a:pt x="87" y="10776"/>
                      <a:pt x="1" y="10973"/>
                      <a:pt x="49" y="11162"/>
                    </a:cubicBezTo>
                    <a:cubicBezTo>
                      <a:pt x="97" y="11351"/>
                      <a:pt x="268" y="11485"/>
                      <a:pt x="462" y="11485"/>
                    </a:cubicBezTo>
                    <a:cubicBezTo>
                      <a:pt x="532" y="11483"/>
                      <a:pt x="602" y="11465"/>
                      <a:pt x="664" y="11431"/>
                    </a:cubicBezTo>
                    <a:lnTo>
                      <a:pt x="9202" y="6825"/>
                    </a:lnTo>
                    <a:lnTo>
                      <a:pt x="8281" y="366"/>
                    </a:lnTo>
                    <a:cubicBezTo>
                      <a:pt x="8252" y="154"/>
                      <a:pt x="8070" y="0"/>
                      <a:pt x="7862" y="0"/>
                    </a:cubicBezTo>
                    <a:close/>
                  </a:path>
                </a:pathLst>
              </a:custGeom>
              <a:solidFill>
                <a:srgbClr val="8CC4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5" name="Google Shape;3135;p34"/>
              <p:cNvSpPr/>
              <p:nvPr/>
            </p:nvSpPr>
            <p:spPr>
              <a:xfrm flipH="1">
                <a:off x="1402746" y="5296486"/>
                <a:ext cx="287717" cy="178076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1569" extrusionOk="0">
                    <a:moveTo>
                      <a:pt x="18120" y="0"/>
                    </a:moveTo>
                    <a:cubicBezTo>
                      <a:pt x="17933" y="0"/>
                      <a:pt x="17753" y="105"/>
                      <a:pt x="17667" y="286"/>
                    </a:cubicBezTo>
                    <a:lnTo>
                      <a:pt x="12838" y="10345"/>
                    </a:lnTo>
                    <a:lnTo>
                      <a:pt x="718" y="6447"/>
                    </a:lnTo>
                    <a:cubicBezTo>
                      <a:pt x="667" y="6431"/>
                      <a:pt x="615" y="6423"/>
                      <a:pt x="563" y="6423"/>
                    </a:cubicBezTo>
                    <a:cubicBezTo>
                      <a:pt x="351" y="6423"/>
                      <a:pt x="154" y="6558"/>
                      <a:pt x="85" y="6772"/>
                    </a:cubicBezTo>
                    <a:cubicBezTo>
                      <a:pt x="0" y="7036"/>
                      <a:pt x="145" y="7318"/>
                      <a:pt x="411" y="7403"/>
                    </a:cubicBezTo>
                    <a:lnTo>
                      <a:pt x="13363" y="11568"/>
                    </a:lnTo>
                    <a:lnTo>
                      <a:pt x="18571" y="720"/>
                    </a:lnTo>
                    <a:cubicBezTo>
                      <a:pt x="18691" y="471"/>
                      <a:pt x="18586" y="170"/>
                      <a:pt x="18337" y="50"/>
                    </a:cubicBezTo>
                    <a:cubicBezTo>
                      <a:pt x="18267" y="16"/>
                      <a:pt x="18193" y="0"/>
                      <a:pt x="18120" y="0"/>
                    </a:cubicBezTo>
                    <a:close/>
                  </a:path>
                </a:pathLst>
              </a:custGeom>
              <a:solidFill>
                <a:srgbClr val="FF8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6" name="Google Shape;3136;p34"/>
              <p:cNvSpPr/>
              <p:nvPr/>
            </p:nvSpPr>
            <p:spPr>
              <a:xfrm rot="-4563242" flipH="1">
                <a:off x="569331" y="4674861"/>
                <a:ext cx="654989" cy="1236442"/>
              </a:xfrm>
              <a:custGeom>
                <a:avLst/>
                <a:gdLst/>
                <a:ahLst/>
                <a:cxnLst/>
                <a:rect l="l" t="t" r="r" b="b"/>
                <a:pathLst>
                  <a:path w="42549" h="80321" extrusionOk="0">
                    <a:moveTo>
                      <a:pt x="19479" y="0"/>
                    </a:moveTo>
                    <a:cubicBezTo>
                      <a:pt x="14561" y="0"/>
                      <a:pt x="10368" y="9188"/>
                      <a:pt x="10793" y="16409"/>
                    </a:cubicBezTo>
                    <a:cubicBezTo>
                      <a:pt x="9828" y="19411"/>
                      <a:pt x="5751" y="22138"/>
                      <a:pt x="3039" y="25516"/>
                    </a:cubicBezTo>
                    <a:cubicBezTo>
                      <a:pt x="328" y="28895"/>
                      <a:pt x="0" y="34589"/>
                      <a:pt x="4523" y="38906"/>
                    </a:cubicBezTo>
                    <a:cubicBezTo>
                      <a:pt x="9046" y="43225"/>
                      <a:pt x="1039" y="49464"/>
                      <a:pt x="884" y="54225"/>
                    </a:cubicBezTo>
                    <a:cubicBezTo>
                      <a:pt x="729" y="58989"/>
                      <a:pt x="6428" y="60952"/>
                      <a:pt x="8399" y="66283"/>
                    </a:cubicBezTo>
                    <a:cubicBezTo>
                      <a:pt x="10369" y="71615"/>
                      <a:pt x="11813" y="78236"/>
                      <a:pt x="17456" y="80076"/>
                    </a:cubicBezTo>
                    <a:cubicBezTo>
                      <a:pt x="17973" y="80244"/>
                      <a:pt x="18495" y="80320"/>
                      <a:pt x="19018" y="80320"/>
                    </a:cubicBezTo>
                    <a:cubicBezTo>
                      <a:pt x="24209" y="80320"/>
                      <a:pt x="29454" y="72784"/>
                      <a:pt x="29454" y="72784"/>
                    </a:cubicBezTo>
                    <a:cubicBezTo>
                      <a:pt x="29454" y="72784"/>
                      <a:pt x="42548" y="60910"/>
                      <a:pt x="34196" y="50393"/>
                    </a:cubicBezTo>
                    <a:cubicBezTo>
                      <a:pt x="25842" y="39875"/>
                      <a:pt x="37461" y="43579"/>
                      <a:pt x="36889" y="34682"/>
                    </a:cubicBezTo>
                    <a:cubicBezTo>
                      <a:pt x="36318" y="25785"/>
                      <a:pt x="26820" y="25994"/>
                      <a:pt x="25348" y="19314"/>
                    </a:cubicBezTo>
                    <a:cubicBezTo>
                      <a:pt x="23877" y="12633"/>
                      <a:pt x="28121" y="5246"/>
                      <a:pt x="22166" y="947"/>
                    </a:cubicBezTo>
                    <a:cubicBezTo>
                      <a:pt x="21262" y="295"/>
                      <a:pt x="20359" y="0"/>
                      <a:pt x="19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7" name="Google Shape;3137;p34"/>
              <p:cNvSpPr/>
              <p:nvPr/>
            </p:nvSpPr>
            <p:spPr>
              <a:xfrm rot="-4563242" flipH="1">
                <a:off x="900781" y="4630392"/>
                <a:ext cx="133941" cy="1185319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77000" extrusionOk="0">
                    <a:moveTo>
                      <a:pt x="8223" y="0"/>
                    </a:moveTo>
                    <a:cubicBezTo>
                      <a:pt x="8044" y="0"/>
                      <a:pt x="7877" y="114"/>
                      <a:pt x="7818" y="294"/>
                    </a:cubicBezTo>
                    <a:cubicBezTo>
                      <a:pt x="1" y="24032"/>
                      <a:pt x="7222" y="76111"/>
                      <a:pt x="7295" y="76632"/>
                    </a:cubicBezTo>
                    <a:cubicBezTo>
                      <a:pt x="7325" y="76842"/>
                      <a:pt x="7506" y="76999"/>
                      <a:pt x="7718" y="76999"/>
                    </a:cubicBezTo>
                    <a:cubicBezTo>
                      <a:pt x="7738" y="76999"/>
                      <a:pt x="7758" y="76996"/>
                      <a:pt x="7776" y="76993"/>
                    </a:cubicBezTo>
                    <a:cubicBezTo>
                      <a:pt x="8010" y="76961"/>
                      <a:pt x="8172" y="76746"/>
                      <a:pt x="8139" y="76513"/>
                    </a:cubicBezTo>
                    <a:cubicBezTo>
                      <a:pt x="8065" y="75992"/>
                      <a:pt x="871" y="24112"/>
                      <a:pt x="8627" y="559"/>
                    </a:cubicBezTo>
                    <a:cubicBezTo>
                      <a:pt x="8700" y="337"/>
                      <a:pt x="8578" y="95"/>
                      <a:pt x="8356" y="21"/>
                    </a:cubicBezTo>
                    <a:cubicBezTo>
                      <a:pt x="8312" y="7"/>
                      <a:pt x="8267" y="0"/>
                      <a:pt x="8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8" name="Google Shape;3138;p34"/>
              <p:cNvSpPr/>
              <p:nvPr/>
            </p:nvSpPr>
            <p:spPr>
              <a:xfrm rot="-4563242" flipH="1">
                <a:off x="542149" y="5109275"/>
                <a:ext cx="205630" cy="98197"/>
              </a:xfrm>
              <a:custGeom>
                <a:avLst/>
                <a:gdLst/>
                <a:ahLst/>
                <a:cxnLst/>
                <a:rect l="l" t="t" r="r" b="b"/>
                <a:pathLst>
                  <a:path w="13358" h="6379" extrusionOk="0">
                    <a:moveTo>
                      <a:pt x="474" y="1"/>
                    </a:moveTo>
                    <a:cubicBezTo>
                      <a:pt x="358" y="1"/>
                      <a:pt x="243" y="47"/>
                      <a:pt x="160" y="138"/>
                    </a:cubicBezTo>
                    <a:cubicBezTo>
                      <a:pt x="1" y="312"/>
                      <a:pt x="11" y="581"/>
                      <a:pt x="185" y="739"/>
                    </a:cubicBezTo>
                    <a:lnTo>
                      <a:pt x="6298" y="6378"/>
                    </a:lnTo>
                    <a:lnTo>
                      <a:pt x="13128" y="1304"/>
                    </a:lnTo>
                    <a:cubicBezTo>
                      <a:pt x="13317" y="1165"/>
                      <a:pt x="13357" y="898"/>
                      <a:pt x="13217" y="709"/>
                    </a:cubicBezTo>
                    <a:cubicBezTo>
                      <a:pt x="13133" y="597"/>
                      <a:pt x="13004" y="537"/>
                      <a:pt x="12874" y="537"/>
                    </a:cubicBezTo>
                    <a:cubicBezTo>
                      <a:pt x="12785" y="537"/>
                      <a:pt x="12696" y="564"/>
                      <a:pt x="12620" y="621"/>
                    </a:cubicBezTo>
                    <a:lnTo>
                      <a:pt x="6358" y="5274"/>
                    </a:lnTo>
                    <a:lnTo>
                      <a:pt x="761" y="113"/>
                    </a:lnTo>
                    <a:cubicBezTo>
                      <a:pt x="680" y="38"/>
                      <a:pt x="577" y="1"/>
                      <a:pt x="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9" name="Google Shape;3139;p34"/>
              <p:cNvSpPr/>
              <p:nvPr/>
            </p:nvSpPr>
            <p:spPr>
              <a:xfrm rot="-4563242" flipH="1">
                <a:off x="724804" y="5157328"/>
                <a:ext cx="383566" cy="177767"/>
              </a:xfrm>
              <a:custGeom>
                <a:avLst/>
                <a:gdLst/>
                <a:ahLst/>
                <a:cxnLst/>
                <a:rect l="l" t="t" r="r" b="b"/>
                <a:pathLst>
                  <a:path w="24917" h="11548" extrusionOk="0">
                    <a:moveTo>
                      <a:pt x="24436" y="1"/>
                    </a:moveTo>
                    <a:cubicBezTo>
                      <a:pt x="24346" y="1"/>
                      <a:pt x="24256" y="29"/>
                      <a:pt x="24178" y="88"/>
                    </a:cubicBezTo>
                    <a:lnTo>
                      <a:pt x="10588" y="10458"/>
                    </a:lnTo>
                    <a:lnTo>
                      <a:pt x="746" y="2237"/>
                    </a:lnTo>
                    <a:cubicBezTo>
                      <a:pt x="667" y="2172"/>
                      <a:pt x="571" y="2141"/>
                      <a:pt x="477" y="2141"/>
                    </a:cubicBezTo>
                    <a:cubicBezTo>
                      <a:pt x="355" y="2141"/>
                      <a:pt x="234" y="2193"/>
                      <a:pt x="149" y="2293"/>
                    </a:cubicBezTo>
                    <a:cubicBezTo>
                      <a:pt x="0" y="2474"/>
                      <a:pt x="22" y="2739"/>
                      <a:pt x="199" y="2890"/>
                    </a:cubicBezTo>
                    <a:lnTo>
                      <a:pt x="10565" y="11548"/>
                    </a:lnTo>
                    <a:lnTo>
                      <a:pt x="24695" y="765"/>
                    </a:lnTo>
                    <a:cubicBezTo>
                      <a:pt x="24882" y="621"/>
                      <a:pt x="24917" y="354"/>
                      <a:pt x="24775" y="168"/>
                    </a:cubicBezTo>
                    <a:cubicBezTo>
                      <a:pt x="24691" y="58"/>
                      <a:pt x="24564" y="1"/>
                      <a:pt x="24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0" name="Google Shape;3140;p34"/>
              <p:cNvSpPr/>
              <p:nvPr/>
            </p:nvSpPr>
            <p:spPr>
              <a:xfrm rot="-4563242" flipH="1">
                <a:off x="1039769" y="5229660"/>
                <a:ext cx="347052" cy="174103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1310" extrusionOk="0">
                    <a:moveTo>
                      <a:pt x="22069" y="0"/>
                    </a:moveTo>
                    <a:cubicBezTo>
                      <a:pt x="21963" y="0"/>
                      <a:pt x="21856" y="40"/>
                      <a:pt x="21773" y="121"/>
                    </a:cubicBezTo>
                    <a:lnTo>
                      <a:pt x="10798" y="10182"/>
                    </a:lnTo>
                    <a:lnTo>
                      <a:pt x="741" y="1840"/>
                    </a:lnTo>
                    <a:cubicBezTo>
                      <a:pt x="663" y="1778"/>
                      <a:pt x="570" y="1748"/>
                      <a:pt x="477" y="1748"/>
                    </a:cubicBezTo>
                    <a:cubicBezTo>
                      <a:pt x="354" y="1748"/>
                      <a:pt x="232" y="1801"/>
                      <a:pt x="148" y="1903"/>
                    </a:cubicBezTo>
                    <a:cubicBezTo>
                      <a:pt x="1" y="2081"/>
                      <a:pt x="23" y="2345"/>
                      <a:pt x="198" y="2497"/>
                    </a:cubicBezTo>
                    <a:lnTo>
                      <a:pt x="10826" y="11310"/>
                    </a:lnTo>
                    <a:lnTo>
                      <a:pt x="22349" y="747"/>
                    </a:lnTo>
                    <a:cubicBezTo>
                      <a:pt x="22530" y="590"/>
                      <a:pt x="22545" y="315"/>
                      <a:pt x="22383" y="137"/>
                    </a:cubicBezTo>
                    <a:cubicBezTo>
                      <a:pt x="22299" y="47"/>
                      <a:pt x="22184" y="0"/>
                      <a:pt x="22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1" name="Google Shape;3141;p34"/>
              <p:cNvSpPr/>
              <p:nvPr/>
            </p:nvSpPr>
            <p:spPr>
              <a:xfrm flipH="1">
                <a:off x="1546580" y="5192444"/>
                <a:ext cx="882098" cy="406393"/>
              </a:xfrm>
              <a:custGeom>
                <a:avLst/>
                <a:gdLst/>
                <a:ahLst/>
                <a:cxnLst/>
                <a:rect l="l" t="t" r="r" b="b"/>
                <a:pathLst>
                  <a:path w="57307" h="26402" extrusionOk="0">
                    <a:moveTo>
                      <a:pt x="16085" y="1"/>
                    </a:moveTo>
                    <a:cubicBezTo>
                      <a:pt x="11262" y="1"/>
                      <a:pt x="5916" y="561"/>
                      <a:pt x="0" y="1848"/>
                    </a:cubicBezTo>
                    <a:cubicBezTo>
                      <a:pt x="13241" y="7385"/>
                      <a:pt x="21434" y="26401"/>
                      <a:pt x="46194" y="26401"/>
                    </a:cubicBezTo>
                    <a:cubicBezTo>
                      <a:pt x="49572" y="26401"/>
                      <a:pt x="53257" y="26047"/>
                      <a:pt x="57306" y="25257"/>
                    </a:cubicBezTo>
                    <a:cubicBezTo>
                      <a:pt x="57306" y="25257"/>
                      <a:pt x="48472" y="1"/>
                      <a:pt x="160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2" name="Google Shape;3142;p34"/>
              <p:cNvSpPr/>
              <p:nvPr/>
            </p:nvSpPr>
            <p:spPr>
              <a:xfrm flipH="1">
                <a:off x="1500861" y="5227519"/>
                <a:ext cx="823776" cy="388907"/>
              </a:xfrm>
              <a:custGeom>
                <a:avLst/>
                <a:gdLst/>
                <a:ahLst/>
                <a:cxnLst/>
                <a:rect l="l" t="t" r="r" b="b"/>
                <a:pathLst>
                  <a:path w="53518" h="25266" extrusionOk="0">
                    <a:moveTo>
                      <a:pt x="437" y="0"/>
                    </a:moveTo>
                    <a:cubicBezTo>
                      <a:pt x="434" y="0"/>
                      <a:pt x="432" y="1"/>
                      <a:pt x="429" y="2"/>
                    </a:cubicBezTo>
                    <a:cubicBezTo>
                      <a:pt x="197" y="2"/>
                      <a:pt x="8" y="187"/>
                      <a:pt x="5" y="421"/>
                    </a:cubicBezTo>
                    <a:cubicBezTo>
                      <a:pt x="0" y="653"/>
                      <a:pt x="184" y="845"/>
                      <a:pt x="416" y="852"/>
                    </a:cubicBezTo>
                    <a:cubicBezTo>
                      <a:pt x="21600" y="1510"/>
                      <a:pt x="52486" y="24940"/>
                      <a:pt x="52797" y="25177"/>
                    </a:cubicBezTo>
                    <a:cubicBezTo>
                      <a:pt x="52870" y="25234"/>
                      <a:pt x="52961" y="25264"/>
                      <a:pt x="53054" y="25265"/>
                    </a:cubicBezTo>
                    <a:lnTo>
                      <a:pt x="53054" y="25264"/>
                    </a:lnTo>
                    <a:cubicBezTo>
                      <a:pt x="53238" y="25264"/>
                      <a:pt x="53400" y="25147"/>
                      <a:pt x="53459" y="24973"/>
                    </a:cubicBezTo>
                    <a:cubicBezTo>
                      <a:pt x="53517" y="24801"/>
                      <a:pt x="53459" y="24611"/>
                      <a:pt x="53315" y="24499"/>
                    </a:cubicBezTo>
                    <a:cubicBezTo>
                      <a:pt x="53002" y="24261"/>
                      <a:pt x="21901" y="667"/>
                      <a:pt x="443" y="2"/>
                    </a:cubicBezTo>
                    <a:cubicBezTo>
                      <a:pt x="441" y="1"/>
                      <a:pt x="439" y="0"/>
                      <a:pt x="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3" name="Google Shape;3143;p34"/>
              <p:cNvSpPr/>
              <p:nvPr/>
            </p:nvSpPr>
            <p:spPr>
              <a:xfrm flipH="1">
                <a:off x="2059210" y="5198908"/>
                <a:ext cx="124371" cy="151493"/>
              </a:xfrm>
              <a:custGeom>
                <a:avLst/>
                <a:gdLst/>
                <a:ahLst/>
                <a:cxnLst/>
                <a:rect l="l" t="t" r="r" b="b"/>
                <a:pathLst>
                  <a:path w="8080" h="9842" extrusionOk="0">
                    <a:moveTo>
                      <a:pt x="3287" y="0"/>
                    </a:moveTo>
                    <a:cubicBezTo>
                      <a:pt x="3157" y="0"/>
                      <a:pt x="3028" y="55"/>
                      <a:pt x="2947" y="165"/>
                    </a:cubicBezTo>
                    <a:cubicBezTo>
                      <a:pt x="2808" y="355"/>
                      <a:pt x="2835" y="611"/>
                      <a:pt x="3023" y="749"/>
                    </a:cubicBezTo>
                    <a:cubicBezTo>
                      <a:pt x="3269" y="992"/>
                      <a:pt x="5354" y="3812"/>
                      <a:pt x="6796" y="5787"/>
                    </a:cubicBezTo>
                    <a:lnTo>
                      <a:pt x="272" y="9035"/>
                    </a:lnTo>
                    <a:cubicBezTo>
                      <a:pt x="93" y="9122"/>
                      <a:pt x="1" y="9321"/>
                      <a:pt x="46" y="9513"/>
                    </a:cubicBezTo>
                    <a:cubicBezTo>
                      <a:pt x="91" y="9705"/>
                      <a:pt x="263" y="9842"/>
                      <a:pt x="460" y="9842"/>
                    </a:cubicBezTo>
                    <a:cubicBezTo>
                      <a:pt x="527" y="9840"/>
                      <a:pt x="591" y="9825"/>
                      <a:pt x="649" y="9795"/>
                    </a:cubicBezTo>
                    <a:lnTo>
                      <a:pt x="8079" y="6101"/>
                    </a:lnTo>
                    <a:lnTo>
                      <a:pt x="7782" y="5693"/>
                    </a:lnTo>
                    <a:cubicBezTo>
                      <a:pt x="5992" y="3237"/>
                      <a:pt x="3805" y="272"/>
                      <a:pt x="3555" y="86"/>
                    </a:cubicBezTo>
                    <a:cubicBezTo>
                      <a:pt x="3476" y="29"/>
                      <a:pt x="3381" y="0"/>
                      <a:pt x="3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4" name="Google Shape;3144;p34"/>
              <p:cNvSpPr/>
              <p:nvPr/>
            </p:nvSpPr>
            <p:spPr>
              <a:xfrm flipH="1">
                <a:off x="1842491" y="5268028"/>
                <a:ext cx="142981" cy="211955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13770" extrusionOk="0">
                    <a:moveTo>
                      <a:pt x="7569" y="0"/>
                    </a:moveTo>
                    <a:cubicBezTo>
                      <a:pt x="7546" y="0"/>
                      <a:pt x="7523" y="2"/>
                      <a:pt x="7499" y="6"/>
                    </a:cubicBezTo>
                    <a:cubicBezTo>
                      <a:pt x="7265" y="44"/>
                      <a:pt x="7107" y="267"/>
                      <a:pt x="7148" y="501"/>
                    </a:cubicBezTo>
                    <a:lnTo>
                      <a:pt x="8358" y="7829"/>
                    </a:lnTo>
                    <a:lnTo>
                      <a:pt x="235" y="12985"/>
                    </a:lnTo>
                    <a:cubicBezTo>
                      <a:pt x="74" y="13087"/>
                      <a:pt x="1" y="13282"/>
                      <a:pt x="54" y="13464"/>
                    </a:cubicBezTo>
                    <a:cubicBezTo>
                      <a:pt x="106" y="13646"/>
                      <a:pt x="273" y="13770"/>
                      <a:pt x="464" y="13770"/>
                    </a:cubicBezTo>
                    <a:cubicBezTo>
                      <a:pt x="544" y="13770"/>
                      <a:pt x="622" y="13747"/>
                      <a:pt x="691" y="13703"/>
                    </a:cubicBezTo>
                    <a:lnTo>
                      <a:pt x="9289" y="8246"/>
                    </a:lnTo>
                    <a:lnTo>
                      <a:pt x="7989" y="362"/>
                    </a:lnTo>
                    <a:cubicBezTo>
                      <a:pt x="7957" y="150"/>
                      <a:pt x="7776" y="0"/>
                      <a:pt x="75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5" name="Google Shape;3145;p34"/>
              <p:cNvSpPr/>
              <p:nvPr/>
            </p:nvSpPr>
            <p:spPr>
              <a:xfrm flipH="1">
                <a:off x="1324676" y="4680316"/>
                <a:ext cx="628799" cy="979625"/>
              </a:xfrm>
              <a:custGeom>
                <a:avLst/>
                <a:gdLst/>
                <a:ahLst/>
                <a:cxnLst/>
                <a:rect l="l" t="t" r="r" b="b"/>
                <a:pathLst>
                  <a:path w="40851" h="63643" extrusionOk="0">
                    <a:moveTo>
                      <a:pt x="6468" y="1"/>
                    </a:moveTo>
                    <a:cubicBezTo>
                      <a:pt x="5113" y="1"/>
                      <a:pt x="3930" y="611"/>
                      <a:pt x="3121" y="2041"/>
                    </a:cubicBezTo>
                    <a:cubicBezTo>
                      <a:pt x="0" y="7558"/>
                      <a:pt x="5990" y="11822"/>
                      <a:pt x="7245" y="17590"/>
                    </a:cubicBezTo>
                    <a:cubicBezTo>
                      <a:pt x="8499" y="23359"/>
                      <a:pt x="974" y="26619"/>
                      <a:pt x="3734" y="33801"/>
                    </a:cubicBezTo>
                    <a:cubicBezTo>
                      <a:pt x="6493" y="40982"/>
                      <a:pt x="14267" y="33891"/>
                      <a:pt x="11509" y="45149"/>
                    </a:cubicBezTo>
                    <a:cubicBezTo>
                      <a:pt x="8750" y="56407"/>
                      <a:pt x="23296" y="60998"/>
                      <a:pt x="23296" y="60998"/>
                    </a:cubicBezTo>
                    <a:cubicBezTo>
                      <a:pt x="23296" y="60998"/>
                      <a:pt x="27791" y="63643"/>
                      <a:pt x="31661" y="63643"/>
                    </a:cubicBezTo>
                    <a:cubicBezTo>
                      <a:pt x="33042" y="63643"/>
                      <a:pt x="34344" y="63306"/>
                      <a:pt x="35334" y="62392"/>
                    </a:cubicBezTo>
                    <a:cubicBezTo>
                      <a:pt x="39097" y="58915"/>
                      <a:pt x="37842" y="53202"/>
                      <a:pt x="37466" y="48312"/>
                    </a:cubicBezTo>
                    <a:cubicBezTo>
                      <a:pt x="37090" y="43422"/>
                      <a:pt x="40851" y="39828"/>
                      <a:pt x="39011" y="36149"/>
                    </a:cubicBezTo>
                    <a:cubicBezTo>
                      <a:pt x="37174" y="32471"/>
                      <a:pt x="28646" y="30465"/>
                      <a:pt x="30636" y="25449"/>
                    </a:cubicBezTo>
                    <a:cubicBezTo>
                      <a:pt x="32626" y="20432"/>
                      <a:pt x="30318" y="16086"/>
                      <a:pt x="26973" y="14413"/>
                    </a:cubicBezTo>
                    <a:cubicBezTo>
                      <a:pt x="23630" y="12741"/>
                      <a:pt x="19450" y="12073"/>
                      <a:pt x="17610" y="10066"/>
                    </a:cubicBezTo>
                    <a:cubicBezTo>
                      <a:pt x="15629" y="4988"/>
                      <a:pt x="10343" y="1"/>
                      <a:pt x="6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6" name="Google Shape;3146;p34"/>
              <p:cNvSpPr/>
              <p:nvPr/>
            </p:nvSpPr>
            <p:spPr>
              <a:xfrm flipH="1">
                <a:off x="1412562" y="4744388"/>
                <a:ext cx="445690" cy="931754"/>
              </a:xfrm>
              <a:custGeom>
                <a:avLst/>
                <a:gdLst/>
                <a:ahLst/>
                <a:cxnLst/>
                <a:rect l="l" t="t" r="r" b="b"/>
                <a:pathLst>
                  <a:path w="28955" h="60533" extrusionOk="0">
                    <a:moveTo>
                      <a:pt x="557" y="1"/>
                    </a:moveTo>
                    <a:cubicBezTo>
                      <a:pt x="435" y="1"/>
                      <a:pt x="311" y="45"/>
                      <a:pt x="214" y="136"/>
                    </a:cubicBezTo>
                    <a:cubicBezTo>
                      <a:pt x="12" y="324"/>
                      <a:pt x="0" y="642"/>
                      <a:pt x="189" y="844"/>
                    </a:cubicBezTo>
                    <a:cubicBezTo>
                      <a:pt x="14736" y="16492"/>
                      <a:pt x="27784" y="59739"/>
                      <a:pt x="27914" y="60175"/>
                    </a:cubicBezTo>
                    <a:cubicBezTo>
                      <a:pt x="27977" y="60387"/>
                      <a:pt x="28173" y="60533"/>
                      <a:pt x="28395" y="60533"/>
                    </a:cubicBezTo>
                    <a:cubicBezTo>
                      <a:pt x="28444" y="60533"/>
                      <a:pt x="28492" y="60524"/>
                      <a:pt x="28539" y="60511"/>
                    </a:cubicBezTo>
                    <a:cubicBezTo>
                      <a:pt x="28803" y="60432"/>
                      <a:pt x="28955" y="60152"/>
                      <a:pt x="28875" y="59886"/>
                    </a:cubicBezTo>
                    <a:cubicBezTo>
                      <a:pt x="28746" y="59450"/>
                      <a:pt x="15630" y="15980"/>
                      <a:pt x="924" y="161"/>
                    </a:cubicBezTo>
                    <a:cubicBezTo>
                      <a:pt x="825" y="54"/>
                      <a:pt x="692" y="1"/>
                      <a:pt x="557" y="1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7" name="Google Shape;3147;p34"/>
              <p:cNvSpPr/>
              <p:nvPr/>
            </p:nvSpPr>
            <p:spPr>
              <a:xfrm flipH="1">
                <a:off x="1653722" y="4862250"/>
                <a:ext cx="163884" cy="114289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7425" extrusionOk="0">
                    <a:moveTo>
                      <a:pt x="10078" y="0"/>
                    </a:moveTo>
                    <a:cubicBezTo>
                      <a:pt x="9881" y="0"/>
                      <a:pt x="9695" y="117"/>
                      <a:pt x="9616" y="310"/>
                    </a:cubicBezTo>
                    <a:lnTo>
                      <a:pt x="7130" y="6270"/>
                    </a:lnTo>
                    <a:lnTo>
                      <a:pt x="652" y="4901"/>
                    </a:lnTo>
                    <a:cubicBezTo>
                      <a:pt x="618" y="4894"/>
                      <a:pt x="583" y="4891"/>
                      <a:pt x="549" y="4891"/>
                    </a:cubicBezTo>
                    <a:cubicBezTo>
                      <a:pt x="317" y="4891"/>
                      <a:pt x="108" y="5053"/>
                      <a:pt x="57" y="5289"/>
                    </a:cubicBezTo>
                    <a:cubicBezTo>
                      <a:pt x="1" y="5560"/>
                      <a:pt x="174" y="5825"/>
                      <a:pt x="445" y="5884"/>
                    </a:cubicBezTo>
                    <a:lnTo>
                      <a:pt x="7736" y="7424"/>
                    </a:lnTo>
                    <a:lnTo>
                      <a:pt x="10542" y="694"/>
                    </a:lnTo>
                    <a:cubicBezTo>
                      <a:pt x="10647" y="439"/>
                      <a:pt x="10527" y="146"/>
                      <a:pt x="10271" y="39"/>
                    </a:cubicBezTo>
                    <a:cubicBezTo>
                      <a:pt x="10208" y="13"/>
                      <a:pt x="10142" y="0"/>
                      <a:pt x="10078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48" name="Google Shape;3148;p34"/>
              <p:cNvSpPr/>
              <p:nvPr/>
            </p:nvSpPr>
            <p:spPr>
              <a:xfrm flipH="1">
                <a:off x="1499227" y="5055235"/>
                <a:ext cx="318425" cy="174520"/>
              </a:xfrm>
              <a:custGeom>
                <a:avLst/>
                <a:gdLst/>
                <a:ahLst/>
                <a:cxnLst/>
                <a:rect l="l" t="t" r="r" b="b"/>
                <a:pathLst>
                  <a:path w="20687" h="11338" extrusionOk="0">
                    <a:moveTo>
                      <a:pt x="20113" y="0"/>
                    </a:moveTo>
                    <a:cubicBezTo>
                      <a:pt x="19925" y="0"/>
                      <a:pt x="19746" y="106"/>
                      <a:pt x="19660" y="287"/>
                    </a:cubicBezTo>
                    <a:lnTo>
                      <a:pt x="14951" y="10185"/>
                    </a:lnTo>
                    <a:lnTo>
                      <a:pt x="662" y="6970"/>
                    </a:lnTo>
                    <a:cubicBezTo>
                      <a:pt x="625" y="6962"/>
                      <a:pt x="589" y="6958"/>
                      <a:pt x="552" y="6958"/>
                    </a:cubicBezTo>
                    <a:cubicBezTo>
                      <a:pt x="322" y="6958"/>
                      <a:pt x="114" y="7117"/>
                      <a:pt x="62" y="7351"/>
                    </a:cubicBezTo>
                    <a:cubicBezTo>
                      <a:pt x="0" y="7622"/>
                      <a:pt x="171" y="7889"/>
                      <a:pt x="441" y="7951"/>
                    </a:cubicBezTo>
                    <a:lnTo>
                      <a:pt x="15512" y="11338"/>
                    </a:lnTo>
                    <a:lnTo>
                      <a:pt x="20566" y="718"/>
                    </a:lnTo>
                    <a:cubicBezTo>
                      <a:pt x="20686" y="467"/>
                      <a:pt x="20579" y="168"/>
                      <a:pt x="20329" y="50"/>
                    </a:cubicBezTo>
                    <a:cubicBezTo>
                      <a:pt x="20259" y="16"/>
                      <a:pt x="20185" y="0"/>
                      <a:pt x="20113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149" name="Google Shape;3149;p34"/>
            <p:cNvGrpSpPr/>
            <p:nvPr/>
          </p:nvGrpSpPr>
          <p:grpSpPr>
            <a:xfrm rot="-702240" flipH="1">
              <a:off x="8024285" y="4178586"/>
              <a:ext cx="1754750" cy="1274886"/>
              <a:chOff x="505605" y="4363304"/>
              <a:chExt cx="1923073" cy="1397179"/>
            </a:xfrm>
          </p:grpSpPr>
          <p:sp>
            <p:nvSpPr>
              <p:cNvPr id="3150" name="Google Shape;3150;p34"/>
              <p:cNvSpPr/>
              <p:nvPr/>
            </p:nvSpPr>
            <p:spPr>
              <a:xfrm flipH="1">
                <a:off x="1674625" y="5389061"/>
                <a:ext cx="141642" cy="176783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11485" extrusionOk="0">
                    <a:moveTo>
                      <a:pt x="7862" y="0"/>
                    </a:moveTo>
                    <a:cubicBezTo>
                      <a:pt x="7842" y="0"/>
                      <a:pt x="7822" y="2"/>
                      <a:pt x="7801" y="5"/>
                    </a:cubicBezTo>
                    <a:cubicBezTo>
                      <a:pt x="7568" y="36"/>
                      <a:pt x="7405" y="252"/>
                      <a:pt x="7439" y="484"/>
                    </a:cubicBezTo>
                    <a:lnTo>
                      <a:pt x="8274" y="6355"/>
                    </a:lnTo>
                    <a:lnTo>
                      <a:pt x="259" y="10683"/>
                    </a:lnTo>
                    <a:cubicBezTo>
                      <a:pt x="87" y="10776"/>
                      <a:pt x="1" y="10973"/>
                      <a:pt x="49" y="11162"/>
                    </a:cubicBezTo>
                    <a:cubicBezTo>
                      <a:pt x="97" y="11351"/>
                      <a:pt x="268" y="11485"/>
                      <a:pt x="462" y="11485"/>
                    </a:cubicBezTo>
                    <a:cubicBezTo>
                      <a:pt x="532" y="11483"/>
                      <a:pt x="602" y="11465"/>
                      <a:pt x="664" y="11431"/>
                    </a:cubicBezTo>
                    <a:lnTo>
                      <a:pt x="9202" y="6825"/>
                    </a:lnTo>
                    <a:lnTo>
                      <a:pt x="8281" y="366"/>
                    </a:lnTo>
                    <a:cubicBezTo>
                      <a:pt x="8252" y="154"/>
                      <a:pt x="8070" y="0"/>
                      <a:pt x="7862" y="0"/>
                    </a:cubicBezTo>
                    <a:close/>
                  </a:path>
                </a:pathLst>
              </a:custGeom>
              <a:solidFill>
                <a:srgbClr val="8CC4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1" name="Google Shape;3151;p34"/>
              <p:cNvSpPr/>
              <p:nvPr/>
            </p:nvSpPr>
            <p:spPr>
              <a:xfrm flipH="1">
                <a:off x="1402746" y="5296486"/>
                <a:ext cx="287717" cy="178076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1569" extrusionOk="0">
                    <a:moveTo>
                      <a:pt x="18120" y="0"/>
                    </a:moveTo>
                    <a:cubicBezTo>
                      <a:pt x="17933" y="0"/>
                      <a:pt x="17753" y="105"/>
                      <a:pt x="17667" y="286"/>
                    </a:cubicBezTo>
                    <a:lnTo>
                      <a:pt x="12838" y="10345"/>
                    </a:lnTo>
                    <a:lnTo>
                      <a:pt x="718" y="6447"/>
                    </a:lnTo>
                    <a:cubicBezTo>
                      <a:pt x="667" y="6431"/>
                      <a:pt x="615" y="6423"/>
                      <a:pt x="563" y="6423"/>
                    </a:cubicBezTo>
                    <a:cubicBezTo>
                      <a:pt x="351" y="6423"/>
                      <a:pt x="154" y="6558"/>
                      <a:pt x="85" y="6772"/>
                    </a:cubicBezTo>
                    <a:cubicBezTo>
                      <a:pt x="0" y="7036"/>
                      <a:pt x="145" y="7318"/>
                      <a:pt x="411" y="7403"/>
                    </a:cubicBezTo>
                    <a:lnTo>
                      <a:pt x="13363" y="11568"/>
                    </a:lnTo>
                    <a:lnTo>
                      <a:pt x="18571" y="720"/>
                    </a:lnTo>
                    <a:cubicBezTo>
                      <a:pt x="18691" y="471"/>
                      <a:pt x="18586" y="170"/>
                      <a:pt x="18337" y="50"/>
                    </a:cubicBezTo>
                    <a:cubicBezTo>
                      <a:pt x="18267" y="16"/>
                      <a:pt x="18193" y="0"/>
                      <a:pt x="18120" y="0"/>
                    </a:cubicBezTo>
                    <a:close/>
                  </a:path>
                </a:pathLst>
              </a:custGeom>
              <a:solidFill>
                <a:srgbClr val="FF8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2" name="Google Shape;3152;p34"/>
              <p:cNvSpPr/>
              <p:nvPr/>
            </p:nvSpPr>
            <p:spPr>
              <a:xfrm rot="-1863570" flipH="1">
                <a:off x="777625" y="4443639"/>
                <a:ext cx="655024" cy="1236509"/>
              </a:xfrm>
              <a:custGeom>
                <a:avLst/>
                <a:gdLst/>
                <a:ahLst/>
                <a:cxnLst/>
                <a:rect l="l" t="t" r="r" b="b"/>
                <a:pathLst>
                  <a:path w="42549" h="80321" extrusionOk="0">
                    <a:moveTo>
                      <a:pt x="19479" y="0"/>
                    </a:moveTo>
                    <a:cubicBezTo>
                      <a:pt x="14561" y="0"/>
                      <a:pt x="10368" y="9188"/>
                      <a:pt x="10793" y="16409"/>
                    </a:cubicBezTo>
                    <a:cubicBezTo>
                      <a:pt x="9828" y="19411"/>
                      <a:pt x="5751" y="22138"/>
                      <a:pt x="3039" y="25516"/>
                    </a:cubicBezTo>
                    <a:cubicBezTo>
                      <a:pt x="328" y="28895"/>
                      <a:pt x="0" y="34589"/>
                      <a:pt x="4523" y="38906"/>
                    </a:cubicBezTo>
                    <a:cubicBezTo>
                      <a:pt x="9046" y="43225"/>
                      <a:pt x="1039" y="49464"/>
                      <a:pt x="884" y="54225"/>
                    </a:cubicBezTo>
                    <a:cubicBezTo>
                      <a:pt x="729" y="58989"/>
                      <a:pt x="6428" y="60952"/>
                      <a:pt x="8399" y="66283"/>
                    </a:cubicBezTo>
                    <a:cubicBezTo>
                      <a:pt x="10369" y="71615"/>
                      <a:pt x="11813" y="78236"/>
                      <a:pt x="17456" y="80076"/>
                    </a:cubicBezTo>
                    <a:cubicBezTo>
                      <a:pt x="17973" y="80244"/>
                      <a:pt x="18495" y="80320"/>
                      <a:pt x="19018" y="80320"/>
                    </a:cubicBezTo>
                    <a:cubicBezTo>
                      <a:pt x="24209" y="80320"/>
                      <a:pt x="29454" y="72784"/>
                      <a:pt x="29454" y="72784"/>
                    </a:cubicBezTo>
                    <a:cubicBezTo>
                      <a:pt x="29454" y="72784"/>
                      <a:pt x="42548" y="60910"/>
                      <a:pt x="34196" y="50393"/>
                    </a:cubicBezTo>
                    <a:cubicBezTo>
                      <a:pt x="25842" y="39875"/>
                      <a:pt x="37461" y="43579"/>
                      <a:pt x="36889" y="34682"/>
                    </a:cubicBezTo>
                    <a:cubicBezTo>
                      <a:pt x="36318" y="25785"/>
                      <a:pt x="26820" y="25994"/>
                      <a:pt x="25348" y="19314"/>
                    </a:cubicBezTo>
                    <a:cubicBezTo>
                      <a:pt x="23877" y="12633"/>
                      <a:pt x="28121" y="5246"/>
                      <a:pt x="22166" y="947"/>
                    </a:cubicBezTo>
                    <a:cubicBezTo>
                      <a:pt x="21262" y="295"/>
                      <a:pt x="20359" y="0"/>
                      <a:pt x="19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3" name="Google Shape;3153;p34"/>
              <p:cNvSpPr/>
              <p:nvPr/>
            </p:nvSpPr>
            <p:spPr>
              <a:xfrm rot="-1863570" flipH="1">
                <a:off x="1137831" y="4469807"/>
                <a:ext cx="133948" cy="1185384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77000" extrusionOk="0">
                    <a:moveTo>
                      <a:pt x="8223" y="0"/>
                    </a:moveTo>
                    <a:cubicBezTo>
                      <a:pt x="8044" y="0"/>
                      <a:pt x="7877" y="114"/>
                      <a:pt x="7818" y="294"/>
                    </a:cubicBezTo>
                    <a:cubicBezTo>
                      <a:pt x="1" y="24032"/>
                      <a:pt x="7222" y="76111"/>
                      <a:pt x="7295" y="76632"/>
                    </a:cubicBezTo>
                    <a:cubicBezTo>
                      <a:pt x="7325" y="76842"/>
                      <a:pt x="7506" y="76999"/>
                      <a:pt x="7718" y="76999"/>
                    </a:cubicBezTo>
                    <a:cubicBezTo>
                      <a:pt x="7738" y="76999"/>
                      <a:pt x="7758" y="76996"/>
                      <a:pt x="7776" y="76993"/>
                    </a:cubicBezTo>
                    <a:cubicBezTo>
                      <a:pt x="8010" y="76961"/>
                      <a:pt x="8172" y="76746"/>
                      <a:pt x="8139" y="76513"/>
                    </a:cubicBezTo>
                    <a:cubicBezTo>
                      <a:pt x="8065" y="75992"/>
                      <a:pt x="871" y="24112"/>
                      <a:pt x="8627" y="559"/>
                    </a:cubicBezTo>
                    <a:cubicBezTo>
                      <a:pt x="8700" y="337"/>
                      <a:pt x="8578" y="95"/>
                      <a:pt x="8356" y="21"/>
                    </a:cubicBezTo>
                    <a:cubicBezTo>
                      <a:pt x="8312" y="7"/>
                      <a:pt x="8267" y="0"/>
                      <a:pt x="8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4" name="Google Shape;3154;p34"/>
              <p:cNvSpPr/>
              <p:nvPr/>
            </p:nvSpPr>
            <p:spPr>
              <a:xfrm rot="-1863570" flipH="1">
                <a:off x="919414" y="4739423"/>
                <a:ext cx="205641" cy="98202"/>
              </a:xfrm>
              <a:custGeom>
                <a:avLst/>
                <a:gdLst/>
                <a:ahLst/>
                <a:cxnLst/>
                <a:rect l="l" t="t" r="r" b="b"/>
                <a:pathLst>
                  <a:path w="13358" h="6379" extrusionOk="0">
                    <a:moveTo>
                      <a:pt x="474" y="1"/>
                    </a:moveTo>
                    <a:cubicBezTo>
                      <a:pt x="358" y="1"/>
                      <a:pt x="243" y="47"/>
                      <a:pt x="160" y="138"/>
                    </a:cubicBezTo>
                    <a:cubicBezTo>
                      <a:pt x="1" y="312"/>
                      <a:pt x="11" y="581"/>
                      <a:pt x="185" y="739"/>
                    </a:cubicBezTo>
                    <a:lnTo>
                      <a:pt x="6298" y="6378"/>
                    </a:lnTo>
                    <a:lnTo>
                      <a:pt x="13128" y="1304"/>
                    </a:lnTo>
                    <a:cubicBezTo>
                      <a:pt x="13317" y="1165"/>
                      <a:pt x="13357" y="898"/>
                      <a:pt x="13217" y="709"/>
                    </a:cubicBezTo>
                    <a:cubicBezTo>
                      <a:pt x="13133" y="597"/>
                      <a:pt x="13004" y="537"/>
                      <a:pt x="12874" y="537"/>
                    </a:cubicBezTo>
                    <a:cubicBezTo>
                      <a:pt x="12785" y="537"/>
                      <a:pt x="12696" y="564"/>
                      <a:pt x="12620" y="621"/>
                    </a:cubicBezTo>
                    <a:lnTo>
                      <a:pt x="6358" y="5274"/>
                    </a:lnTo>
                    <a:lnTo>
                      <a:pt x="761" y="113"/>
                    </a:lnTo>
                    <a:cubicBezTo>
                      <a:pt x="680" y="38"/>
                      <a:pt x="577" y="1"/>
                      <a:pt x="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5" name="Google Shape;3155;p34"/>
              <p:cNvSpPr/>
              <p:nvPr/>
            </p:nvSpPr>
            <p:spPr>
              <a:xfrm rot="-1863570" flipH="1">
                <a:off x="960401" y="4953823"/>
                <a:ext cx="383587" cy="177777"/>
              </a:xfrm>
              <a:custGeom>
                <a:avLst/>
                <a:gdLst/>
                <a:ahLst/>
                <a:cxnLst/>
                <a:rect l="l" t="t" r="r" b="b"/>
                <a:pathLst>
                  <a:path w="24917" h="11548" extrusionOk="0">
                    <a:moveTo>
                      <a:pt x="24436" y="1"/>
                    </a:moveTo>
                    <a:cubicBezTo>
                      <a:pt x="24346" y="1"/>
                      <a:pt x="24256" y="29"/>
                      <a:pt x="24178" y="88"/>
                    </a:cubicBezTo>
                    <a:lnTo>
                      <a:pt x="10588" y="10458"/>
                    </a:lnTo>
                    <a:lnTo>
                      <a:pt x="746" y="2237"/>
                    </a:lnTo>
                    <a:cubicBezTo>
                      <a:pt x="667" y="2172"/>
                      <a:pt x="571" y="2141"/>
                      <a:pt x="477" y="2141"/>
                    </a:cubicBezTo>
                    <a:cubicBezTo>
                      <a:pt x="355" y="2141"/>
                      <a:pt x="234" y="2193"/>
                      <a:pt x="149" y="2293"/>
                    </a:cubicBezTo>
                    <a:cubicBezTo>
                      <a:pt x="0" y="2474"/>
                      <a:pt x="22" y="2739"/>
                      <a:pt x="199" y="2890"/>
                    </a:cubicBezTo>
                    <a:lnTo>
                      <a:pt x="10565" y="11548"/>
                    </a:lnTo>
                    <a:lnTo>
                      <a:pt x="24695" y="765"/>
                    </a:lnTo>
                    <a:cubicBezTo>
                      <a:pt x="24882" y="621"/>
                      <a:pt x="24917" y="354"/>
                      <a:pt x="24775" y="168"/>
                    </a:cubicBezTo>
                    <a:cubicBezTo>
                      <a:pt x="24691" y="58"/>
                      <a:pt x="24564" y="1"/>
                      <a:pt x="24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6" name="Google Shape;3156;p34"/>
              <p:cNvSpPr/>
              <p:nvPr/>
            </p:nvSpPr>
            <p:spPr>
              <a:xfrm rot="-1863570" flipH="1">
                <a:off x="1138612" y="5215309"/>
                <a:ext cx="347071" cy="174113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1310" extrusionOk="0">
                    <a:moveTo>
                      <a:pt x="22069" y="0"/>
                    </a:moveTo>
                    <a:cubicBezTo>
                      <a:pt x="21963" y="0"/>
                      <a:pt x="21856" y="40"/>
                      <a:pt x="21773" y="121"/>
                    </a:cubicBezTo>
                    <a:lnTo>
                      <a:pt x="10798" y="10182"/>
                    </a:lnTo>
                    <a:lnTo>
                      <a:pt x="741" y="1840"/>
                    </a:lnTo>
                    <a:cubicBezTo>
                      <a:pt x="663" y="1778"/>
                      <a:pt x="570" y="1748"/>
                      <a:pt x="477" y="1748"/>
                    </a:cubicBezTo>
                    <a:cubicBezTo>
                      <a:pt x="354" y="1748"/>
                      <a:pt x="232" y="1801"/>
                      <a:pt x="148" y="1903"/>
                    </a:cubicBezTo>
                    <a:cubicBezTo>
                      <a:pt x="1" y="2081"/>
                      <a:pt x="23" y="2345"/>
                      <a:pt x="198" y="2497"/>
                    </a:cubicBezTo>
                    <a:lnTo>
                      <a:pt x="10826" y="11310"/>
                    </a:lnTo>
                    <a:lnTo>
                      <a:pt x="22349" y="747"/>
                    </a:lnTo>
                    <a:cubicBezTo>
                      <a:pt x="22530" y="590"/>
                      <a:pt x="22545" y="315"/>
                      <a:pt x="22383" y="137"/>
                    </a:cubicBezTo>
                    <a:cubicBezTo>
                      <a:pt x="22299" y="47"/>
                      <a:pt x="22184" y="0"/>
                      <a:pt x="22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7" name="Google Shape;3157;p34"/>
              <p:cNvSpPr/>
              <p:nvPr/>
            </p:nvSpPr>
            <p:spPr>
              <a:xfrm flipH="1">
                <a:off x="1546580" y="5192444"/>
                <a:ext cx="882098" cy="406393"/>
              </a:xfrm>
              <a:custGeom>
                <a:avLst/>
                <a:gdLst/>
                <a:ahLst/>
                <a:cxnLst/>
                <a:rect l="l" t="t" r="r" b="b"/>
                <a:pathLst>
                  <a:path w="57307" h="26402" extrusionOk="0">
                    <a:moveTo>
                      <a:pt x="16085" y="1"/>
                    </a:moveTo>
                    <a:cubicBezTo>
                      <a:pt x="11262" y="1"/>
                      <a:pt x="5916" y="561"/>
                      <a:pt x="0" y="1848"/>
                    </a:cubicBezTo>
                    <a:cubicBezTo>
                      <a:pt x="13241" y="7385"/>
                      <a:pt x="21434" y="26401"/>
                      <a:pt x="46194" y="26401"/>
                    </a:cubicBezTo>
                    <a:cubicBezTo>
                      <a:pt x="49572" y="26401"/>
                      <a:pt x="53257" y="26047"/>
                      <a:pt x="57306" y="25257"/>
                    </a:cubicBezTo>
                    <a:cubicBezTo>
                      <a:pt x="57306" y="25257"/>
                      <a:pt x="48472" y="1"/>
                      <a:pt x="160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8" name="Google Shape;3158;p34"/>
              <p:cNvSpPr/>
              <p:nvPr/>
            </p:nvSpPr>
            <p:spPr>
              <a:xfrm flipH="1">
                <a:off x="1500861" y="5227519"/>
                <a:ext cx="823776" cy="388907"/>
              </a:xfrm>
              <a:custGeom>
                <a:avLst/>
                <a:gdLst/>
                <a:ahLst/>
                <a:cxnLst/>
                <a:rect l="l" t="t" r="r" b="b"/>
                <a:pathLst>
                  <a:path w="53518" h="25266" extrusionOk="0">
                    <a:moveTo>
                      <a:pt x="437" y="0"/>
                    </a:moveTo>
                    <a:cubicBezTo>
                      <a:pt x="434" y="0"/>
                      <a:pt x="432" y="1"/>
                      <a:pt x="429" y="2"/>
                    </a:cubicBezTo>
                    <a:cubicBezTo>
                      <a:pt x="197" y="2"/>
                      <a:pt x="8" y="187"/>
                      <a:pt x="5" y="421"/>
                    </a:cubicBezTo>
                    <a:cubicBezTo>
                      <a:pt x="0" y="653"/>
                      <a:pt x="184" y="845"/>
                      <a:pt x="416" y="852"/>
                    </a:cubicBezTo>
                    <a:cubicBezTo>
                      <a:pt x="21600" y="1510"/>
                      <a:pt x="52486" y="24940"/>
                      <a:pt x="52797" y="25177"/>
                    </a:cubicBezTo>
                    <a:cubicBezTo>
                      <a:pt x="52870" y="25234"/>
                      <a:pt x="52961" y="25264"/>
                      <a:pt x="53054" y="25265"/>
                    </a:cubicBezTo>
                    <a:lnTo>
                      <a:pt x="53054" y="25264"/>
                    </a:lnTo>
                    <a:cubicBezTo>
                      <a:pt x="53238" y="25264"/>
                      <a:pt x="53400" y="25147"/>
                      <a:pt x="53459" y="24973"/>
                    </a:cubicBezTo>
                    <a:cubicBezTo>
                      <a:pt x="53517" y="24801"/>
                      <a:pt x="53459" y="24611"/>
                      <a:pt x="53315" y="24499"/>
                    </a:cubicBezTo>
                    <a:cubicBezTo>
                      <a:pt x="53002" y="24261"/>
                      <a:pt x="21901" y="667"/>
                      <a:pt x="443" y="2"/>
                    </a:cubicBezTo>
                    <a:cubicBezTo>
                      <a:pt x="441" y="1"/>
                      <a:pt x="439" y="0"/>
                      <a:pt x="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9" name="Google Shape;3159;p34"/>
              <p:cNvSpPr/>
              <p:nvPr/>
            </p:nvSpPr>
            <p:spPr>
              <a:xfrm flipH="1">
                <a:off x="2059210" y="5198908"/>
                <a:ext cx="124371" cy="151493"/>
              </a:xfrm>
              <a:custGeom>
                <a:avLst/>
                <a:gdLst/>
                <a:ahLst/>
                <a:cxnLst/>
                <a:rect l="l" t="t" r="r" b="b"/>
                <a:pathLst>
                  <a:path w="8080" h="9842" extrusionOk="0">
                    <a:moveTo>
                      <a:pt x="3287" y="0"/>
                    </a:moveTo>
                    <a:cubicBezTo>
                      <a:pt x="3157" y="0"/>
                      <a:pt x="3028" y="55"/>
                      <a:pt x="2947" y="165"/>
                    </a:cubicBezTo>
                    <a:cubicBezTo>
                      <a:pt x="2808" y="355"/>
                      <a:pt x="2835" y="611"/>
                      <a:pt x="3023" y="749"/>
                    </a:cubicBezTo>
                    <a:cubicBezTo>
                      <a:pt x="3269" y="992"/>
                      <a:pt x="5354" y="3812"/>
                      <a:pt x="6796" y="5787"/>
                    </a:cubicBezTo>
                    <a:lnTo>
                      <a:pt x="272" y="9035"/>
                    </a:lnTo>
                    <a:cubicBezTo>
                      <a:pt x="93" y="9122"/>
                      <a:pt x="1" y="9321"/>
                      <a:pt x="46" y="9513"/>
                    </a:cubicBezTo>
                    <a:cubicBezTo>
                      <a:pt x="91" y="9705"/>
                      <a:pt x="263" y="9842"/>
                      <a:pt x="460" y="9842"/>
                    </a:cubicBezTo>
                    <a:cubicBezTo>
                      <a:pt x="527" y="9840"/>
                      <a:pt x="591" y="9825"/>
                      <a:pt x="649" y="9795"/>
                    </a:cubicBezTo>
                    <a:lnTo>
                      <a:pt x="8079" y="6101"/>
                    </a:lnTo>
                    <a:lnTo>
                      <a:pt x="7782" y="5693"/>
                    </a:lnTo>
                    <a:cubicBezTo>
                      <a:pt x="5992" y="3237"/>
                      <a:pt x="3805" y="272"/>
                      <a:pt x="3555" y="86"/>
                    </a:cubicBezTo>
                    <a:cubicBezTo>
                      <a:pt x="3476" y="29"/>
                      <a:pt x="3381" y="0"/>
                      <a:pt x="3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0" name="Google Shape;3160;p34"/>
              <p:cNvSpPr/>
              <p:nvPr/>
            </p:nvSpPr>
            <p:spPr>
              <a:xfrm flipH="1">
                <a:off x="1842491" y="5268028"/>
                <a:ext cx="142981" cy="211955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13770" extrusionOk="0">
                    <a:moveTo>
                      <a:pt x="7569" y="0"/>
                    </a:moveTo>
                    <a:cubicBezTo>
                      <a:pt x="7546" y="0"/>
                      <a:pt x="7523" y="2"/>
                      <a:pt x="7499" y="6"/>
                    </a:cubicBezTo>
                    <a:cubicBezTo>
                      <a:pt x="7265" y="44"/>
                      <a:pt x="7107" y="267"/>
                      <a:pt x="7148" y="501"/>
                    </a:cubicBezTo>
                    <a:lnTo>
                      <a:pt x="8358" y="7829"/>
                    </a:lnTo>
                    <a:lnTo>
                      <a:pt x="235" y="12985"/>
                    </a:lnTo>
                    <a:cubicBezTo>
                      <a:pt x="74" y="13087"/>
                      <a:pt x="1" y="13282"/>
                      <a:pt x="54" y="13464"/>
                    </a:cubicBezTo>
                    <a:cubicBezTo>
                      <a:pt x="106" y="13646"/>
                      <a:pt x="273" y="13770"/>
                      <a:pt x="464" y="13770"/>
                    </a:cubicBezTo>
                    <a:cubicBezTo>
                      <a:pt x="544" y="13770"/>
                      <a:pt x="622" y="13747"/>
                      <a:pt x="691" y="13703"/>
                    </a:cubicBezTo>
                    <a:lnTo>
                      <a:pt x="9289" y="8246"/>
                    </a:lnTo>
                    <a:lnTo>
                      <a:pt x="7989" y="362"/>
                    </a:lnTo>
                    <a:cubicBezTo>
                      <a:pt x="7957" y="150"/>
                      <a:pt x="7776" y="0"/>
                      <a:pt x="75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1" name="Google Shape;3161;p34"/>
              <p:cNvSpPr/>
              <p:nvPr/>
            </p:nvSpPr>
            <p:spPr>
              <a:xfrm flipH="1">
                <a:off x="1677280" y="4772261"/>
                <a:ext cx="733668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2" name="Google Shape;3162;p34"/>
              <p:cNvSpPr/>
              <p:nvPr/>
            </p:nvSpPr>
            <p:spPr>
              <a:xfrm flipH="1">
                <a:off x="1639133" y="4810260"/>
                <a:ext cx="679056" cy="616670"/>
              </a:xfrm>
              <a:custGeom>
                <a:avLst/>
                <a:gdLst/>
                <a:ahLst/>
                <a:cxnLst/>
                <a:rect l="l" t="t" r="r" b="b"/>
                <a:pathLst>
                  <a:path w="44116" h="40063" extrusionOk="0">
                    <a:moveTo>
                      <a:pt x="566" y="0"/>
                    </a:moveTo>
                    <a:cubicBezTo>
                      <a:pt x="359" y="0"/>
                      <a:pt x="166" y="129"/>
                      <a:pt x="94" y="337"/>
                    </a:cubicBezTo>
                    <a:cubicBezTo>
                      <a:pt x="0" y="602"/>
                      <a:pt x="144" y="891"/>
                      <a:pt x="411" y="978"/>
                    </a:cubicBezTo>
                    <a:cubicBezTo>
                      <a:pt x="20402" y="7944"/>
                      <a:pt x="42838" y="39531"/>
                      <a:pt x="43062" y="39849"/>
                    </a:cubicBezTo>
                    <a:cubicBezTo>
                      <a:pt x="43155" y="39983"/>
                      <a:pt x="43309" y="40063"/>
                      <a:pt x="43473" y="40063"/>
                    </a:cubicBezTo>
                    <a:cubicBezTo>
                      <a:pt x="43879" y="40063"/>
                      <a:pt x="44116" y="39603"/>
                      <a:pt x="43882" y="39273"/>
                    </a:cubicBezTo>
                    <a:cubicBezTo>
                      <a:pt x="43655" y="38950"/>
                      <a:pt x="21037" y="7103"/>
                      <a:pt x="742" y="32"/>
                    </a:cubicBezTo>
                    <a:cubicBezTo>
                      <a:pt x="684" y="11"/>
                      <a:pt x="625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3" name="Google Shape;3163;p34"/>
              <p:cNvSpPr/>
              <p:nvPr/>
            </p:nvSpPr>
            <p:spPr>
              <a:xfrm flipH="1">
                <a:off x="1677280" y="4772261"/>
                <a:ext cx="733668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rgbClr val="6D9EEB">
                  <a:alpha val="41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4" name="Google Shape;3164;p34"/>
              <p:cNvSpPr/>
              <p:nvPr/>
            </p:nvSpPr>
            <p:spPr>
              <a:xfrm flipH="1">
                <a:off x="2078447" y="4838349"/>
                <a:ext cx="136839" cy="134515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8739" extrusionOk="0">
                    <a:moveTo>
                      <a:pt x="5905" y="1"/>
                    </a:moveTo>
                    <a:cubicBezTo>
                      <a:pt x="5807" y="1"/>
                      <a:pt x="5709" y="29"/>
                      <a:pt x="5625" y="90"/>
                    </a:cubicBezTo>
                    <a:cubicBezTo>
                      <a:pt x="5401" y="254"/>
                      <a:pt x="5339" y="548"/>
                      <a:pt x="5503" y="772"/>
                    </a:cubicBezTo>
                    <a:cubicBezTo>
                      <a:pt x="5667" y="1088"/>
                      <a:pt x="6779" y="4314"/>
                      <a:pt x="7560" y="6613"/>
                    </a:cubicBezTo>
                    <a:lnTo>
                      <a:pt x="450" y="7741"/>
                    </a:lnTo>
                    <a:cubicBezTo>
                      <a:pt x="188" y="7779"/>
                      <a:pt x="1" y="8013"/>
                      <a:pt x="23" y="8276"/>
                    </a:cubicBezTo>
                    <a:cubicBezTo>
                      <a:pt x="42" y="8537"/>
                      <a:pt x="260" y="8738"/>
                      <a:pt x="521" y="8738"/>
                    </a:cubicBezTo>
                    <a:cubicBezTo>
                      <a:pt x="523" y="8738"/>
                      <a:pt x="525" y="8738"/>
                      <a:pt x="527" y="8738"/>
                    </a:cubicBezTo>
                    <a:cubicBezTo>
                      <a:pt x="554" y="8738"/>
                      <a:pt x="581" y="8737"/>
                      <a:pt x="606" y="8733"/>
                    </a:cubicBezTo>
                    <a:lnTo>
                      <a:pt x="8889" y="7420"/>
                    </a:lnTo>
                    <a:lnTo>
                      <a:pt x="8701" y="6855"/>
                    </a:lnTo>
                    <a:cubicBezTo>
                      <a:pt x="7284" y="2660"/>
                      <a:pt x="6490" y="428"/>
                      <a:pt x="6337" y="219"/>
                    </a:cubicBezTo>
                    <a:cubicBezTo>
                      <a:pt x="6235" y="80"/>
                      <a:pt x="6070" y="1"/>
                      <a:pt x="5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5" name="Google Shape;3165;p34"/>
              <p:cNvSpPr/>
              <p:nvPr/>
            </p:nvSpPr>
            <p:spPr>
              <a:xfrm flipH="1">
                <a:off x="1884765" y="4983560"/>
                <a:ext cx="180415" cy="172319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11195" extrusionOk="0">
                    <a:moveTo>
                      <a:pt x="11198" y="1"/>
                    </a:moveTo>
                    <a:cubicBezTo>
                      <a:pt x="10947" y="1"/>
                      <a:pt x="10724" y="176"/>
                      <a:pt x="10688" y="430"/>
                    </a:cubicBezTo>
                    <a:lnTo>
                      <a:pt x="9652" y="7736"/>
                    </a:lnTo>
                    <a:lnTo>
                      <a:pt x="406" y="10207"/>
                    </a:lnTo>
                    <a:cubicBezTo>
                      <a:pt x="161" y="10270"/>
                      <a:pt x="0" y="10506"/>
                      <a:pt x="34" y="10758"/>
                    </a:cubicBezTo>
                    <a:cubicBezTo>
                      <a:pt x="67" y="11008"/>
                      <a:pt x="281" y="11194"/>
                      <a:pt x="532" y="11194"/>
                    </a:cubicBezTo>
                    <a:cubicBezTo>
                      <a:pt x="533" y="11194"/>
                      <a:pt x="534" y="11194"/>
                      <a:pt x="535" y="11194"/>
                    </a:cubicBezTo>
                    <a:cubicBezTo>
                      <a:pt x="578" y="11193"/>
                      <a:pt x="623" y="11188"/>
                      <a:pt x="665" y="11178"/>
                    </a:cubicBezTo>
                    <a:lnTo>
                      <a:pt x="10551" y="8533"/>
                    </a:lnTo>
                    <a:lnTo>
                      <a:pt x="11681" y="572"/>
                    </a:lnTo>
                    <a:cubicBezTo>
                      <a:pt x="11721" y="298"/>
                      <a:pt x="11530" y="42"/>
                      <a:pt x="11255" y="3"/>
                    </a:cubicBezTo>
                    <a:cubicBezTo>
                      <a:pt x="11236" y="2"/>
                      <a:pt x="11217" y="1"/>
                      <a:pt x="11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6" name="Google Shape;3166;p34"/>
              <p:cNvSpPr/>
              <p:nvPr/>
            </p:nvSpPr>
            <p:spPr>
              <a:xfrm flipH="1">
                <a:off x="1755237" y="5150935"/>
                <a:ext cx="174166" cy="137517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8934" extrusionOk="0">
                    <a:moveTo>
                      <a:pt x="10767" y="0"/>
                    </a:moveTo>
                    <a:cubicBezTo>
                      <a:pt x="10527" y="0"/>
                      <a:pt x="10321" y="179"/>
                      <a:pt x="10280" y="423"/>
                    </a:cubicBezTo>
                    <a:lnTo>
                      <a:pt x="9326" y="6224"/>
                    </a:lnTo>
                    <a:lnTo>
                      <a:pt x="436" y="7940"/>
                    </a:lnTo>
                    <a:cubicBezTo>
                      <a:pt x="179" y="7985"/>
                      <a:pt x="0" y="8221"/>
                      <a:pt x="25" y="8480"/>
                    </a:cubicBezTo>
                    <a:cubicBezTo>
                      <a:pt x="50" y="8738"/>
                      <a:pt x="265" y="8934"/>
                      <a:pt x="523" y="8934"/>
                    </a:cubicBezTo>
                    <a:cubicBezTo>
                      <a:pt x="525" y="8934"/>
                      <a:pt x="527" y="8934"/>
                      <a:pt x="530" y="8934"/>
                    </a:cubicBezTo>
                    <a:cubicBezTo>
                      <a:pt x="563" y="8934"/>
                      <a:pt x="595" y="8931"/>
                      <a:pt x="627" y="8926"/>
                    </a:cubicBezTo>
                    <a:lnTo>
                      <a:pt x="10205" y="7076"/>
                    </a:lnTo>
                    <a:lnTo>
                      <a:pt x="11270" y="585"/>
                    </a:lnTo>
                    <a:cubicBezTo>
                      <a:pt x="11315" y="311"/>
                      <a:pt x="11129" y="54"/>
                      <a:pt x="10857" y="9"/>
                    </a:cubicBezTo>
                    <a:cubicBezTo>
                      <a:pt x="10826" y="3"/>
                      <a:pt x="10796" y="0"/>
                      <a:pt x="10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7" name="Google Shape;3167;p34"/>
              <p:cNvSpPr/>
              <p:nvPr/>
            </p:nvSpPr>
            <p:spPr>
              <a:xfrm flipH="1">
                <a:off x="1324676" y="4680316"/>
                <a:ext cx="628799" cy="979625"/>
              </a:xfrm>
              <a:custGeom>
                <a:avLst/>
                <a:gdLst/>
                <a:ahLst/>
                <a:cxnLst/>
                <a:rect l="l" t="t" r="r" b="b"/>
                <a:pathLst>
                  <a:path w="40851" h="63643" extrusionOk="0">
                    <a:moveTo>
                      <a:pt x="6468" y="1"/>
                    </a:moveTo>
                    <a:cubicBezTo>
                      <a:pt x="5113" y="1"/>
                      <a:pt x="3930" y="611"/>
                      <a:pt x="3121" y="2041"/>
                    </a:cubicBezTo>
                    <a:cubicBezTo>
                      <a:pt x="0" y="7558"/>
                      <a:pt x="5990" y="11822"/>
                      <a:pt x="7245" y="17590"/>
                    </a:cubicBezTo>
                    <a:cubicBezTo>
                      <a:pt x="8499" y="23359"/>
                      <a:pt x="974" y="26619"/>
                      <a:pt x="3734" y="33801"/>
                    </a:cubicBezTo>
                    <a:cubicBezTo>
                      <a:pt x="6493" y="40982"/>
                      <a:pt x="14267" y="33891"/>
                      <a:pt x="11509" y="45149"/>
                    </a:cubicBezTo>
                    <a:cubicBezTo>
                      <a:pt x="8750" y="56407"/>
                      <a:pt x="23296" y="60998"/>
                      <a:pt x="23296" y="60998"/>
                    </a:cubicBezTo>
                    <a:cubicBezTo>
                      <a:pt x="23296" y="60998"/>
                      <a:pt x="27791" y="63643"/>
                      <a:pt x="31661" y="63643"/>
                    </a:cubicBezTo>
                    <a:cubicBezTo>
                      <a:pt x="33042" y="63643"/>
                      <a:pt x="34344" y="63306"/>
                      <a:pt x="35334" y="62392"/>
                    </a:cubicBezTo>
                    <a:cubicBezTo>
                      <a:pt x="39097" y="58915"/>
                      <a:pt x="37842" y="53202"/>
                      <a:pt x="37466" y="48312"/>
                    </a:cubicBezTo>
                    <a:cubicBezTo>
                      <a:pt x="37090" y="43422"/>
                      <a:pt x="40851" y="39828"/>
                      <a:pt x="39011" y="36149"/>
                    </a:cubicBezTo>
                    <a:cubicBezTo>
                      <a:pt x="37174" y="32471"/>
                      <a:pt x="28646" y="30465"/>
                      <a:pt x="30636" y="25449"/>
                    </a:cubicBezTo>
                    <a:cubicBezTo>
                      <a:pt x="32626" y="20432"/>
                      <a:pt x="30318" y="16086"/>
                      <a:pt x="26973" y="14413"/>
                    </a:cubicBezTo>
                    <a:cubicBezTo>
                      <a:pt x="23630" y="12741"/>
                      <a:pt x="19450" y="12073"/>
                      <a:pt x="17610" y="10066"/>
                    </a:cubicBezTo>
                    <a:cubicBezTo>
                      <a:pt x="15629" y="4988"/>
                      <a:pt x="10343" y="1"/>
                      <a:pt x="6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8" name="Google Shape;3168;p34"/>
              <p:cNvSpPr/>
              <p:nvPr/>
            </p:nvSpPr>
            <p:spPr>
              <a:xfrm flipH="1">
                <a:off x="1412562" y="4744388"/>
                <a:ext cx="445690" cy="931754"/>
              </a:xfrm>
              <a:custGeom>
                <a:avLst/>
                <a:gdLst/>
                <a:ahLst/>
                <a:cxnLst/>
                <a:rect l="l" t="t" r="r" b="b"/>
                <a:pathLst>
                  <a:path w="28955" h="60533" extrusionOk="0">
                    <a:moveTo>
                      <a:pt x="557" y="1"/>
                    </a:moveTo>
                    <a:cubicBezTo>
                      <a:pt x="435" y="1"/>
                      <a:pt x="311" y="45"/>
                      <a:pt x="214" y="136"/>
                    </a:cubicBezTo>
                    <a:cubicBezTo>
                      <a:pt x="12" y="324"/>
                      <a:pt x="0" y="642"/>
                      <a:pt x="189" y="844"/>
                    </a:cubicBezTo>
                    <a:cubicBezTo>
                      <a:pt x="14736" y="16492"/>
                      <a:pt x="27784" y="59739"/>
                      <a:pt x="27914" y="60175"/>
                    </a:cubicBezTo>
                    <a:cubicBezTo>
                      <a:pt x="27977" y="60387"/>
                      <a:pt x="28173" y="60533"/>
                      <a:pt x="28395" y="60533"/>
                    </a:cubicBezTo>
                    <a:cubicBezTo>
                      <a:pt x="28444" y="60533"/>
                      <a:pt x="28492" y="60524"/>
                      <a:pt x="28539" y="60511"/>
                    </a:cubicBezTo>
                    <a:cubicBezTo>
                      <a:pt x="28803" y="60432"/>
                      <a:pt x="28955" y="60152"/>
                      <a:pt x="28875" y="59886"/>
                    </a:cubicBezTo>
                    <a:cubicBezTo>
                      <a:pt x="28746" y="59450"/>
                      <a:pt x="15630" y="15980"/>
                      <a:pt x="924" y="161"/>
                    </a:cubicBezTo>
                    <a:cubicBezTo>
                      <a:pt x="825" y="54"/>
                      <a:pt x="692" y="1"/>
                      <a:pt x="557" y="1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9" name="Google Shape;3169;p34"/>
              <p:cNvSpPr/>
              <p:nvPr/>
            </p:nvSpPr>
            <p:spPr>
              <a:xfrm flipH="1">
                <a:off x="1653722" y="4862250"/>
                <a:ext cx="163884" cy="114289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7425" extrusionOk="0">
                    <a:moveTo>
                      <a:pt x="10078" y="0"/>
                    </a:moveTo>
                    <a:cubicBezTo>
                      <a:pt x="9881" y="0"/>
                      <a:pt x="9695" y="117"/>
                      <a:pt x="9616" y="310"/>
                    </a:cubicBezTo>
                    <a:lnTo>
                      <a:pt x="7130" y="6270"/>
                    </a:lnTo>
                    <a:lnTo>
                      <a:pt x="652" y="4901"/>
                    </a:lnTo>
                    <a:cubicBezTo>
                      <a:pt x="618" y="4894"/>
                      <a:pt x="583" y="4891"/>
                      <a:pt x="549" y="4891"/>
                    </a:cubicBezTo>
                    <a:cubicBezTo>
                      <a:pt x="317" y="4891"/>
                      <a:pt x="108" y="5053"/>
                      <a:pt x="57" y="5289"/>
                    </a:cubicBezTo>
                    <a:cubicBezTo>
                      <a:pt x="1" y="5560"/>
                      <a:pt x="174" y="5825"/>
                      <a:pt x="445" y="5884"/>
                    </a:cubicBezTo>
                    <a:lnTo>
                      <a:pt x="7736" y="7424"/>
                    </a:lnTo>
                    <a:lnTo>
                      <a:pt x="10542" y="694"/>
                    </a:lnTo>
                    <a:cubicBezTo>
                      <a:pt x="10647" y="439"/>
                      <a:pt x="10527" y="146"/>
                      <a:pt x="10271" y="39"/>
                    </a:cubicBezTo>
                    <a:cubicBezTo>
                      <a:pt x="10208" y="13"/>
                      <a:pt x="10142" y="0"/>
                      <a:pt x="10078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70" name="Google Shape;3170;p34"/>
              <p:cNvSpPr/>
              <p:nvPr/>
            </p:nvSpPr>
            <p:spPr>
              <a:xfrm flipH="1">
                <a:off x="1499227" y="5055235"/>
                <a:ext cx="318425" cy="174520"/>
              </a:xfrm>
              <a:custGeom>
                <a:avLst/>
                <a:gdLst/>
                <a:ahLst/>
                <a:cxnLst/>
                <a:rect l="l" t="t" r="r" b="b"/>
                <a:pathLst>
                  <a:path w="20687" h="11338" extrusionOk="0">
                    <a:moveTo>
                      <a:pt x="20113" y="0"/>
                    </a:moveTo>
                    <a:cubicBezTo>
                      <a:pt x="19925" y="0"/>
                      <a:pt x="19746" y="106"/>
                      <a:pt x="19660" y="287"/>
                    </a:cubicBezTo>
                    <a:lnTo>
                      <a:pt x="14951" y="10185"/>
                    </a:lnTo>
                    <a:lnTo>
                      <a:pt x="662" y="6970"/>
                    </a:lnTo>
                    <a:cubicBezTo>
                      <a:pt x="625" y="6962"/>
                      <a:pt x="589" y="6958"/>
                      <a:pt x="552" y="6958"/>
                    </a:cubicBezTo>
                    <a:cubicBezTo>
                      <a:pt x="322" y="6958"/>
                      <a:pt x="114" y="7117"/>
                      <a:pt x="62" y="7351"/>
                    </a:cubicBezTo>
                    <a:cubicBezTo>
                      <a:pt x="0" y="7622"/>
                      <a:pt x="171" y="7889"/>
                      <a:pt x="441" y="7951"/>
                    </a:cubicBezTo>
                    <a:lnTo>
                      <a:pt x="15512" y="11338"/>
                    </a:lnTo>
                    <a:lnTo>
                      <a:pt x="20566" y="718"/>
                    </a:lnTo>
                    <a:cubicBezTo>
                      <a:pt x="20686" y="467"/>
                      <a:pt x="20579" y="168"/>
                      <a:pt x="20329" y="50"/>
                    </a:cubicBezTo>
                    <a:cubicBezTo>
                      <a:pt x="20259" y="16"/>
                      <a:pt x="20185" y="0"/>
                      <a:pt x="20113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171" name="Google Shape;3171;p34"/>
          <p:cNvGrpSpPr/>
          <p:nvPr/>
        </p:nvGrpSpPr>
        <p:grpSpPr>
          <a:xfrm>
            <a:off x="6033636" y="-536933"/>
            <a:ext cx="3930740" cy="2762486"/>
            <a:chOff x="5916538" y="-511365"/>
            <a:chExt cx="3854454" cy="2630939"/>
          </a:xfrm>
        </p:grpSpPr>
        <p:sp>
          <p:nvSpPr>
            <p:cNvPr id="3172" name="Google Shape;3172;p34"/>
            <p:cNvSpPr/>
            <p:nvPr/>
          </p:nvSpPr>
          <p:spPr>
            <a:xfrm rot="10730349">
              <a:off x="7898736" y="-256265"/>
              <a:ext cx="192818" cy="240672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3" name="Google Shape;3173;p34"/>
            <p:cNvSpPr/>
            <p:nvPr/>
          </p:nvSpPr>
          <p:spPr>
            <a:xfrm rot="10730349">
              <a:off x="7531214" y="-126535"/>
              <a:ext cx="391671" cy="242432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4" name="Google Shape;3174;p34"/>
            <p:cNvSpPr/>
            <p:nvPr/>
          </p:nvSpPr>
          <p:spPr>
            <a:xfrm rot="-6306309">
              <a:off x="6399383" y="-703170"/>
              <a:ext cx="891693" cy="168319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5" name="Google Shape;3175;p34"/>
            <p:cNvSpPr/>
            <p:nvPr/>
          </p:nvSpPr>
          <p:spPr>
            <a:xfrm rot="-6306309">
              <a:off x="6852520" y="-575010"/>
              <a:ext cx="182346" cy="1613596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6" name="Google Shape;3176;p34"/>
            <p:cNvSpPr/>
            <p:nvPr/>
          </p:nvSpPr>
          <p:spPr>
            <a:xfrm rot="-6306309">
              <a:off x="6366180" y="261887"/>
              <a:ext cx="279942" cy="133677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7" name="Google Shape;3177;p34"/>
            <p:cNvSpPr/>
            <p:nvPr/>
          </p:nvSpPr>
          <p:spPr>
            <a:xfrm rot="-6306309">
              <a:off x="6612326" y="80677"/>
              <a:ext cx="522182" cy="241998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8" name="Google Shape;3178;p34"/>
            <p:cNvSpPr/>
            <p:nvPr/>
          </p:nvSpPr>
          <p:spPr>
            <a:xfrm rot="-6306309">
              <a:off x="7039066" y="-20971"/>
              <a:ext cx="472472" cy="237010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9" name="Google Shape;3179;p34"/>
            <p:cNvSpPr/>
            <p:nvPr/>
          </p:nvSpPr>
          <p:spPr>
            <a:xfrm rot="10730349">
              <a:off x="7726615" y="-307883"/>
              <a:ext cx="1200807" cy="553262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0" name="Google Shape;3180;p34"/>
            <p:cNvSpPr/>
            <p:nvPr/>
          </p:nvSpPr>
          <p:spPr>
            <a:xfrm rot="10730349">
              <a:off x="7663672" y="-329757"/>
              <a:ext cx="1121413" cy="52945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1" name="Google Shape;3181;p34"/>
            <p:cNvSpPr/>
            <p:nvPr/>
          </p:nvSpPr>
          <p:spPr>
            <a:xfrm rot="10730349">
              <a:off x="8427759" y="26614"/>
              <a:ext cx="169308" cy="206242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2" name="Google Shape;3182;p34"/>
            <p:cNvSpPr/>
            <p:nvPr/>
          </p:nvSpPr>
          <p:spPr>
            <a:xfrm rot="10730349">
              <a:off x="8130057" y="-144050"/>
              <a:ext cx="194641" cy="2885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3" name="Google Shape;3183;p34"/>
            <p:cNvSpPr/>
            <p:nvPr/>
          </p:nvSpPr>
          <p:spPr>
            <a:xfrm rot="10730349">
              <a:off x="7430847" y="-381520"/>
              <a:ext cx="855989" cy="1333658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4" name="Google Shape;3184;p34"/>
            <p:cNvSpPr/>
            <p:nvPr/>
          </p:nvSpPr>
          <p:spPr>
            <a:xfrm rot="10730349">
              <a:off x="7549383" y="-403464"/>
              <a:ext cx="606721" cy="1268487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5" name="Google Shape;3185;p34"/>
            <p:cNvSpPr/>
            <p:nvPr/>
          </p:nvSpPr>
          <p:spPr>
            <a:xfrm rot="10730349">
              <a:off x="7885663" y="546126"/>
              <a:ext cx="223097" cy="155593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6" name="Google Shape;3186;p34"/>
            <p:cNvSpPr/>
            <p:nvPr/>
          </p:nvSpPr>
          <p:spPr>
            <a:xfrm rot="10730349">
              <a:off x="7669221" y="203591"/>
              <a:ext cx="433474" cy="237591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7" name="Google Shape;3187;p34"/>
            <p:cNvSpPr/>
            <p:nvPr/>
          </p:nvSpPr>
          <p:spPr>
            <a:xfrm rot="-9465186" flipH="1">
              <a:off x="8869028" y="-75843"/>
              <a:ext cx="192822" cy="240677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8" name="Google Shape;3188;p34"/>
            <p:cNvSpPr/>
            <p:nvPr/>
          </p:nvSpPr>
          <p:spPr>
            <a:xfrm rot="-9465186" flipH="1">
              <a:off x="8972759" y="141599"/>
              <a:ext cx="391679" cy="242438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9" name="Google Shape;3189;p34"/>
            <p:cNvSpPr/>
            <p:nvPr/>
          </p:nvSpPr>
          <p:spPr>
            <a:xfrm rot="10270959" flipH="1">
              <a:off x="8755617" y="377850"/>
              <a:ext cx="891728" cy="168331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0" name="Google Shape;3190;p34"/>
            <p:cNvSpPr/>
            <p:nvPr/>
          </p:nvSpPr>
          <p:spPr>
            <a:xfrm rot="10270959" flipH="1">
              <a:off x="8985031" y="360533"/>
              <a:ext cx="182353" cy="161371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1" name="Google Shape;3191;p34"/>
            <p:cNvSpPr/>
            <p:nvPr/>
          </p:nvSpPr>
          <p:spPr>
            <a:xfrm rot="10270959" flipH="1">
              <a:off x="9025039" y="1539836"/>
              <a:ext cx="279953" cy="133687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2" name="Google Shape;3192;p34"/>
            <p:cNvSpPr/>
            <p:nvPr/>
          </p:nvSpPr>
          <p:spPr>
            <a:xfrm rot="10270959" flipH="1">
              <a:off x="8871176" y="1098386"/>
              <a:ext cx="522202" cy="242015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3" name="Google Shape;3193;p34"/>
            <p:cNvSpPr/>
            <p:nvPr/>
          </p:nvSpPr>
          <p:spPr>
            <a:xfrm rot="10270959" flipH="1">
              <a:off x="8828316" y="691252"/>
              <a:ext cx="472491" cy="237027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4" name="Google Shape;3194;p34"/>
            <p:cNvSpPr/>
            <p:nvPr/>
          </p:nvSpPr>
          <p:spPr>
            <a:xfrm rot="-9465186" flipH="1">
              <a:off x="8017706" y="-253872"/>
              <a:ext cx="1200832" cy="553275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5" name="Google Shape;3195;p34"/>
            <p:cNvSpPr/>
            <p:nvPr/>
          </p:nvSpPr>
          <p:spPr>
            <a:xfrm rot="-9465186" flipH="1">
              <a:off x="8165324" y="-236557"/>
              <a:ext cx="1121436" cy="529469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6" name="Google Shape;3196;p34"/>
            <p:cNvSpPr/>
            <p:nvPr/>
          </p:nvSpPr>
          <p:spPr>
            <a:xfrm rot="-9465186" flipH="1">
              <a:off x="8302565" y="3153"/>
              <a:ext cx="169311" cy="206247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7" name="Google Shape;3197;p34"/>
            <p:cNvSpPr/>
            <p:nvPr/>
          </p:nvSpPr>
          <p:spPr>
            <a:xfrm rot="-9465186" flipH="1">
              <a:off x="8602445" y="-56295"/>
              <a:ext cx="194645" cy="288561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8" name="Google Shape;3198;p34"/>
            <p:cNvSpPr/>
            <p:nvPr/>
          </p:nvSpPr>
          <p:spPr>
            <a:xfrm rot="-9465186" flipH="1">
              <a:off x="7882971" y="-17836"/>
              <a:ext cx="998769" cy="827817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9" name="Google Shape;3199;p34"/>
            <p:cNvSpPr/>
            <p:nvPr/>
          </p:nvSpPr>
          <p:spPr>
            <a:xfrm rot="-9465186" flipH="1">
              <a:off x="8024422" y="-43283"/>
              <a:ext cx="924423" cy="839552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0" name="Google Shape;3200;p34"/>
            <p:cNvSpPr/>
            <p:nvPr/>
          </p:nvSpPr>
          <p:spPr>
            <a:xfrm rot="-9465186" flipH="1">
              <a:off x="7882971" y="-17836"/>
              <a:ext cx="998769" cy="827817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1" name="Google Shape;3201;p34"/>
            <p:cNvSpPr/>
            <p:nvPr/>
          </p:nvSpPr>
          <p:spPr>
            <a:xfrm rot="-9465186" flipH="1">
              <a:off x="8071777" y="466621"/>
              <a:ext cx="186284" cy="183133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2" name="Google Shape;3202;p34"/>
            <p:cNvSpPr/>
            <p:nvPr/>
          </p:nvSpPr>
          <p:spPr>
            <a:xfrm rot="-9465186" flipH="1">
              <a:off x="8343287" y="322681"/>
              <a:ext cx="245606" cy="234600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3" name="Google Shape;3203;p34"/>
            <p:cNvSpPr/>
            <p:nvPr/>
          </p:nvSpPr>
          <p:spPr>
            <a:xfrm rot="-9465186" flipH="1">
              <a:off x="8591978" y="225759"/>
              <a:ext cx="237099" cy="187219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4" name="Google Shape;3204;p34"/>
            <p:cNvSpPr/>
            <p:nvPr/>
          </p:nvSpPr>
          <p:spPr>
            <a:xfrm rot="-9465186" flipH="1">
              <a:off x="8513068" y="-180267"/>
              <a:ext cx="856007" cy="1333690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5" name="Google Shape;3205;p34"/>
            <p:cNvSpPr/>
            <p:nvPr/>
          </p:nvSpPr>
          <p:spPr>
            <a:xfrm rot="-9465186" flipH="1">
              <a:off x="8663012" y="-196366"/>
              <a:ext cx="606734" cy="1268517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6" name="Google Shape;3206;p34"/>
            <p:cNvSpPr/>
            <p:nvPr/>
          </p:nvSpPr>
          <p:spPr>
            <a:xfrm rot="-9465186" flipH="1">
              <a:off x="8578591" y="674947"/>
              <a:ext cx="223101" cy="155597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7" name="Google Shape;3207;p34"/>
            <p:cNvSpPr/>
            <p:nvPr/>
          </p:nvSpPr>
          <p:spPr>
            <a:xfrm rot="-9465186" flipH="1">
              <a:off x="8685689" y="392620"/>
              <a:ext cx="433483" cy="237597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p35"/>
          <p:cNvSpPr/>
          <p:nvPr/>
        </p:nvSpPr>
        <p:spPr>
          <a:xfrm>
            <a:off x="901370" y="892474"/>
            <a:ext cx="7496059" cy="3946538"/>
          </a:xfrm>
          <a:custGeom>
            <a:avLst/>
            <a:gdLst/>
            <a:ahLst/>
            <a:cxnLst/>
            <a:rect l="l" t="t" r="r" b="b"/>
            <a:pathLst>
              <a:path w="67576" h="33937" extrusionOk="0">
                <a:moveTo>
                  <a:pt x="4164" y="1"/>
                </a:moveTo>
                <a:cubicBezTo>
                  <a:pt x="1856" y="1"/>
                  <a:pt x="0" y="1858"/>
                  <a:pt x="0" y="4165"/>
                </a:cubicBezTo>
                <a:lnTo>
                  <a:pt x="0" y="29772"/>
                </a:lnTo>
                <a:cubicBezTo>
                  <a:pt x="0" y="32079"/>
                  <a:pt x="1856" y="33936"/>
                  <a:pt x="4164" y="33936"/>
                </a:cubicBezTo>
                <a:lnTo>
                  <a:pt x="63411" y="33936"/>
                </a:lnTo>
                <a:cubicBezTo>
                  <a:pt x="65718" y="33936"/>
                  <a:pt x="67575" y="32079"/>
                  <a:pt x="67575" y="29772"/>
                </a:cubicBezTo>
                <a:lnTo>
                  <a:pt x="67575" y="4165"/>
                </a:lnTo>
                <a:cubicBezTo>
                  <a:pt x="67575" y="1858"/>
                  <a:pt x="65718" y="1"/>
                  <a:pt x="63411" y="1"/>
                </a:cubicBezTo>
                <a:close/>
              </a:path>
            </a:pathLst>
          </a:custGeom>
          <a:solidFill>
            <a:schemeClr val="accent3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10" name="Google Shape;3210;p35"/>
          <p:cNvGrpSpPr/>
          <p:nvPr/>
        </p:nvGrpSpPr>
        <p:grpSpPr>
          <a:xfrm rot="10800000">
            <a:off x="-657850" y="-979485"/>
            <a:ext cx="2607526" cy="2732319"/>
            <a:chOff x="658816" y="3875056"/>
            <a:chExt cx="1769862" cy="1801086"/>
          </a:xfrm>
        </p:grpSpPr>
        <p:sp>
          <p:nvSpPr>
            <p:cNvPr id="3211" name="Google Shape;3211;p35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2" name="Google Shape;3212;p35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3" name="Google Shape;3213;p35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4" name="Google Shape;3214;p35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5" name="Google Shape;3215;p35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6" name="Google Shape;3216;p35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7" name="Google Shape;3217;p35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8" name="Google Shape;3218;p35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9" name="Google Shape;3219;p35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0" name="Google Shape;3220;p35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1" name="Google Shape;3221;p35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2" name="Google Shape;3222;p35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3" name="Google Shape;3223;p35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4" name="Google Shape;3224;p35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5" name="Google Shape;3225;p35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6" name="Google Shape;3226;p35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7" name="Google Shape;3227;p35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8" name="Google Shape;3228;p35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9" name="Google Shape;3229;p35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0" name="Google Shape;3230;p35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1" name="Google Shape;3231;p35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2" name="Google Shape;3232;p35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3" name="Google Shape;3233;p35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4" name="Google Shape;3234;p35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5" name="Google Shape;3235;p35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6" name="Google Shape;3236;p35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7" name="Google Shape;3237;p35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38" name="Google Shape;3238;p35"/>
          <p:cNvGrpSpPr/>
          <p:nvPr/>
        </p:nvGrpSpPr>
        <p:grpSpPr>
          <a:xfrm rot="10800000" flipH="1">
            <a:off x="7553945" y="-979485"/>
            <a:ext cx="2607526" cy="2732319"/>
            <a:chOff x="658816" y="3875056"/>
            <a:chExt cx="1769862" cy="1801086"/>
          </a:xfrm>
        </p:grpSpPr>
        <p:sp>
          <p:nvSpPr>
            <p:cNvPr id="3239" name="Google Shape;3239;p35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0" name="Google Shape;3240;p35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1" name="Google Shape;3241;p35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2" name="Google Shape;3242;p35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3" name="Google Shape;3243;p35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4" name="Google Shape;3244;p35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5" name="Google Shape;3245;p35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6" name="Google Shape;3246;p35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7" name="Google Shape;3247;p35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8" name="Google Shape;3248;p35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9" name="Google Shape;3249;p35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0" name="Google Shape;3250;p35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1" name="Google Shape;3251;p35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2" name="Google Shape;3252;p35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3" name="Google Shape;3253;p35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4" name="Google Shape;3254;p35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5" name="Google Shape;3255;p35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6" name="Google Shape;3256;p35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7" name="Google Shape;3257;p35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8" name="Google Shape;3258;p35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9" name="Google Shape;3259;p35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0" name="Google Shape;3260;p35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1" name="Google Shape;3261;p35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2" name="Google Shape;3262;p35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3" name="Google Shape;3263;p35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4" name="Google Shape;3264;p35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5" name="Google Shape;3265;p35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66" name="Google Shape;3266;p35"/>
          <p:cNvGrpSpPr/>
          <p:nvPr/>
        </p:nvGrpSpPr>
        <p:grpSpPr>
          <a:xfrm rot="10425759">
            <a:off x="2354691" y="-1326943"/>
            <a:ext cx="4615611" cy="3330466"/>
            <a:chOff x="2276975" y="3593505"/>
            <a:chExt cx="3623744" cy="2539542"/>
          </a:xfrm>
        </p:grpSpPr>
        <p:grpSp>
          <p:nvGrpSpPr>
            <p:cNvPr id="3267" name="Google Shape;3267;p35"/>
            <p:cNvGrpSpPr/>
            <p:nvPr/>
          </p:nvGrpSpPr>
          <p:grpSpPr>
            <a:xfrm rot="-1325960">
              <a:off x="2550748" y="3860259"/>
              <a:ext cx="1769799" cy="1801022"/>
              <a:chOff x="658816" y="3875056"/>
              <a:chExt cx="1769862" cy="1801086"/>
            </a:xfrm>
          </p:grpSpPr>
          <p:sp>
            <p:nvSpPr>
              <p:cNvPr id="3268" name="Google Shape;3268;p35"/>
              <p:cNvSpPr/>
              <p:nvPr/>
            </p:nvSpPr>
            <p:spPr>
              <a:xfrm flipH="1">
                <a:off x="1674625" y="5389061"/>
                <a:ext cx="141642" cy="176783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11485" extrusionOk="0">
                    <a:moveTo>
                      <a:pt x="7862" y="0"/>
                    </a:moveTo>
                    <a:cubicBezTo>
                      <a:pt x="7842" y="0"/>
                      <a:pt x="7822" y="2"/>
                      <a:pt x="7801" y="5"/>
                    </a:cubicBezTo>
                    <a:cubicBezTo>
                      <a:pt x="7568" y="36"/>
                      <a:pt x="7405" y="252"/>
                      <a:pt x="7439" y="484"/>
                    </a:cubicBezTo>
                    <a:lnTo>
                      <a:pt x="8274" y="6355"/>
                    </a:lnTo>
                    <a:lnTo>
                      <a:pt x="259" y="10683"/>
                    </a:lnTo>
                    <a:cubicBezTo>
                      <a:pt x="87" y="10776"/>
                      <a:pt x="1" y="10973"/>
                      <a:pt x="49" y="11162"/>
                    </a:cubicBezTo>
                    <a:cubicBezTo>
                      <a:pt x="97" y="11351"/>
                      <a:pt x="268" y="11485"/>
                      <a:pt x="462" y="11485"/>
                    </a:cubicBezTo>
                    <a:cubicBezTo>
                      <a:pt x="532" y="11483"/>
                      <a:pt x="602" y="11465"/>
                      <a:pt x="664" y="11431"/>
                    </a:cubicBezTo>
                    <a:lnTo>
                      <a:pt x="9202" y="6825"/>
                    </a:lnTo>
                    <a:lnTo>
                      <a:pt x="8281" y="366"/>
                    </a:lnTo>
                    <a:cubicBezTo>
                      <a:pt x="8252" y="154"/>
                      <a:pt x="8070" y="0"/>
                      <a:pt x="7862" y="0"/>
                    </a:cubicBezTo>
                    <a:close/>
                  </a:path>
                </a:pathLst>
              </a:custGeom>
              <a:solidFill>
                <a:srgbClr val="8CC4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69" name="Google Shape;3269;p35"/>
              <p:cNvSpPr/>
              <p:nvPr/>
            </p:nvSpPr>
            <p:spPr>
              <a:xfrm flipH="1">
                <a:off x="1402746" y="5296486"/>
                <a:ext cx="287717" cy="178076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1569" extrusionOk="0">
                    <a:moveTo>
                      <a:pt x="18120" y="0"/>
                    </a:moveTo>
                    <a:cubicBezTo>
                      <a:pt x="17933" y="0"/>
                      <a:pt x="17753" y="105"/>
                      <a:pt x="17667" y="286"/>
                    </a:cubicBezTo>
                    <a:lnTo>
                      <a:pt x="12838" y="10345"/>
                    </a:lnTo>
                    <a:lnTo>
                      <a:pt x="718" y="6447"/>
                    </a:lnTo>
                    <a:cubicBezTo>
                      <a:pt x="667" y="6431"/>
                      <a:pt x="615" y="6423"/>
                      <a:pt x="563" y="6423"/>
                    </a:cubicBezTo>
                    <a:cubicBezTo>
                      <a:pt x="351" y="6423"/>
                      <a:pt x="154" y="6558"/>
                      <a:pt x="85" y="6772"/>
                    </a:cubicBezTo>
                    <a:cubicBezTo>
                      <a:pt x="0" y="7036"/>
                      <a:pt x="145" y="7318"/>
                      <a:pt x="411" y="7403"/>
                    </a:cubicBezTo>
                    <a:lnTo>
                      <a:pt x="13363" y="11568"/>
                    </a:lnTo>
                    <a:lnTo>
                      <a:pt x="18571" y="720"/>
                    </a:lnTo>
                    <a:cubicBezTo>
                      <a:pt x="18691" y="471"/>
                      <a:pt x="18586" y="170"/>
                      <a:pt x="18337" y="50"/>
                    </a:cubicBezTo>
                    <a:cubicBezTo>
                      <a:pt x="18267" y="16"/>
                      <a:pt x="18193" y="0"/>
                      <a:pt x="18120" y="0"/>
                    </a:cubicBezTo>
                    <a:close/>
                  </a:path>
                </a:pathLst>
              </a:custGeom>
              <a:solidFill>
                <a:srgbClr val="FF8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0" name="Google Shape;3270;p35"/>
              <p:cNvSpPr/>
              <p:nvPr/>
            </p:nvSpPr>
            <p:spPr>
              <a:xfrm flipH="1">
                <a:off x="1072480" y="3875056"/>
                <a:ext cx="654935" cy="1236341"/>
              </a:xfrm>
              <a:custGeom>
                <a:avLst/>
                <a:gdLst/>
                <a:ahLst/>
                <a:cxnLst/>
                <a:rect l="l" t="t" r="r" b="b"/>
                <a:pathLst>
                  <a:path w="42549" h="80321" extrusionOk="0">
                    <a:moveTo>
                      <a:pt x="19479" y="0"/>
                    </a:moveTo>
                    <a:cubicBezTo>
                      <a:pt x="14561" y="0"/>
                      <a:pt x="10368" y="9188"/>
                      <a:pt x="10793" y="16409"/>
                    </a:cubicBezTo>
                    <a:cubicBezTo>
                      <a:pt x="9828" y="19411"/>
                      <a:pt x="5751" y="22138"/>
                      <a:pt x="3039" y="25516"/>
                    </a:cubicBezTo>
                    <a:cubicBezTo>
                      <a:pt x="328" y="28895"/>
                      <a:pt x="0" y="34589"/>
                      <a:pt x="4523" y="38906"/>
                    </a:cubicBezTo>
                    <a:cubicBezTo>
                      <a:pt x="9046" y="43225"/>
                      <a:pt x="1039" y="49464"/>
                      <a:pt x="884" y="54225"/>
                    </a:cubicBezTo>
                    <a:cubicBezTo>
                      <a:pt x="729" y="58989"/>
                      <a:pt x="6428" y="60952"/>
                      <a:pt x="8399" y="66283"/>
                    </a:cubicBezTo>
                    <a:cubicBezTo>
                      <a:pt x="10369" y="71615"/>
                      <a:pt x="11813" y="78236"/>
                      <a:pt x="17456" y="80076"/>
                    </a:cubicBezTo>
                    <a:cubicBezTo>
                      <a:pt x="17973" y="80244"/>
                      <a:pt x="18495" y="80320"/>
                      <a:pt x="19018" y="80320"/>
                    </a:cubicBezTo>
                    <a:cubicBezTo>
                      <a:pt x="24209" y="80320"/>
                      <a:pt x="29454" y="72784"/>
                      <a:pt x="29454" y="72784"/>
                    </a:cubicBezTo>
                    <a:cubicBezTo>
                      <a:pt x="29454" y="72784"/>
                      <a:pt x="42548" y="60910"/>
                      <a:pt x="34196" y="50393"/>
                    </a:cubicBezTo>
                    <a:cubicBezTo>
                      <a:pt x="25842" y="39875"/>
                      <a:pt x="37461" y="43579"/>
                      <a:pt x="36889" y="34682"/>
                    </a:cubicBezTo>
                    <a:cubicBezTo>
                      <a:pt x="36318" y="25785"/>
                      <a:pt x="26820" y="25994"/>
                      <a:pt x="25348" y="19314"/>
                    </a:cubicBezTo>
                    <a:cubicBezTo>
                      <a:pt x="23877" y="12633"/>
                      <a:pt x="28121" y="5246"/>
                      <a:pt x="22166" y="947"/>
                    </a:cubicBezTo>
                    <a:cubicBezTo>
                      <a:pt x="21262" y="295"/>
                      <a:pt x="20359" y="0"/>
                      <a:pt x="19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1" name="Google Shape;3271;p35"/>
              <p:cNvSpPr/>
              <p:nvPr/>
            </p:nvSpPr>
            <p:spPr>
              <a:xfrm flipH="1">
                <a:off x="1418016" y="3952564"/>
                <a:ext cx="133930" cy="1185222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77000" extrusionOk="0">
                    <a:moveTo>
                      <a:pt x="8223" y="0"/>
                    </a:moveTo>
                    <a:cubicBezTo>
                      <a:pt x="8044" y="0"/>
                      <a:pt x="7877" y="114"/>
                      <a:pt x="7818" y="294"/>
                    </a:cubicBezTo>
                    <a:cubicBezTo>
                      <a:pt x="1" y="24032"/>
                      <a:pt x="7222" y="76111"/>
                      <a:pt x="7295" y="76632"/>
                    </a:cubicBezTo>
                    <a:cubicBezTo>
                      <a:pt x="7325" y="76842"/>
                      <a:pt x="7506" y="76999"/>
                      <a:pt x="7718" y="76999"/>
                    </a:cubicBezTo>
                    <a:cubicBezTo>
                      <a:pt x="7738" y="76999"/>
                      <a:pt x="7758" y="76996"/>
                      <a:pt x="7776" y="76993"/>
                    </a:cubicBezTo>
                    <a:cubicBezTo>
                      <a:pt x="8010" y="76961"/>
                      <a:pt x="8172" y="76746"/>
                      <a:pt x="8139" y="76513"/>
                    </a:cubicBezTo>
                    <a:cubicBezTo>
                      <a:pt x="8065" y="75992"/>
                      <a:pt x="871" y="24112"/>
                      <a:pt x="8627" y="559"/>
                    </a:cubicBezTo>
                    <a:cubicBezTo>
                      <a:pt x="8700" y="337"/>
                      <a:pt x="8578" y="95"/>
                      <a:pt x="8356" y="21"/>
                    </a:cubicBezTo>
                    <a:cubicBezTo>
                      <a:pt x="8312" y="7"/>
                      <a:pt x="8267" y="0"/>
                      <a:pt x="8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2" name="Google Shape;3272;p35"/>
              <p:cNvSpPr/>
              <p:nvPr/>
            </p:nvSpPr>
            <p:spPr>
              <a:xfrm flipH="1">
                <a:off x="1367142" y="4167265"/>
                <a:ext cx="205613" cy="98189"/>
              </a:xfrm>
              <a:custGeom>
                <a:avLst/>
                <a:gdLst/>
                <a:ahLst/>
                <a:cxnLst/>
                <a:rect l="l" t="t" r="r" b="b"/>
                <a:pathLst>
                  <a:path w="13358" h="6379" extrusionOk="0">
                    <a:moveTo>
                      <a:pt x="474" y="1"/>
                    </a:moveTo>
                    <a:cubicBezTo>
                      <a:pt x="358" y="1"/>
                      <a:pt x="243" y="47"/>
                      <a:pt x="160" y="138"/>
                    </a:cubicBezTo>
                    <a:cubicBezTo>
                      <a:pt x="1" y="312"/>
                      <a:pt x="11" y="581"/>
                      <a:pt x="185" y="739"/>
                    </a:cubicBezTo>
                    <a:lnTo>
                      <a:pt x="6298" y="6378"/>
                    </a:lnTo>
                    <a:lnTo>
                      <a:pt x="13128" y="1304"/>
                    </a:lnTo>
                    <a:cubicBezTo>
                      <a:pt x="13317" y="1165"/>
                      <a:pt x="13357" y="898"/>
                      <a:pt x="13217" y="709"/>
                    </a:cubicBezTo>
                    <a:cubicBezTo>
                      <a:pt x="13133" y="597"/>
                      <a:pt x="13004" y="537"/>
                      <a:pt x="12874" y="537"/>
                    </a:cubicBezTo>
                    <a:cubicBezTo>
                      <a:pt x="12785" y="537"/>
                      <a:pt x="12696" y="564"/>
                      <a:pt x="12620" y="621"/>
                    </a:cubicBezTo>
                    <a:lnTo>
                      <a:pt x="6358" y="5274"/>
                    </a:lnTo>
                    <a:lnTo>
                      <a:pt x="761" y="113"/>
                    </a:lnTo>
                    <a:cubicBezTo>
                      <a:pt x="680" y="38"/>
                      <a:pt x="577" y="1"/>
                      <a:pt x="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3" name="Google Shape;3273;p35"/>
              <p:cNvSpPr/>
              <p:nvPr/>
            </p:nvSpPr>
            <p:spPr>
              <a:xfrm flipH="1">
                <a:off x="1258386" y="4412271"/>
                <a:ext cx="383535" cy="177753"/>
              </a:xfrm>
              <a:custGeom>
                <a:avLst/>
                <a:gdLst/>
                <a:ahLst/>
                <a:cxnLst/>
                <a:rect l="l" t="t" r="r" b="b"/>
                <a:pathLst>
                  <a:path w="24917" h="11548" extrusionOk="0">
                    <a:moveTo>
                      <a:pt x="24436" y="1"/>
                    </a:moveTo>
                    <a:cubicBezTo>
                      <a:pt x="24346" y="1"/>
                      <a:pt x="24256" y="29"/>
                      <a:pt x="24178" y="88"/>
                    </a:cubicBezTo>
                    <a:lnTo>
                      <a:pt x="10588" y="10458"/>
                    </a:lnTo>
                    <a:lnTo>
                      <a:pt x="746" y="2237"/>
                    </a:lnTo>
                    <a:cubicBezTo>
                      <a:pt x="667" y="2172"/>
                      <a:pt x="571" y="2141"/>
                      <a:pt x="477" y="2141"/>
                    </a:cubicBezTo>
                    <a:cubicBezTo>
                      <a:pt x="355" y="2141"/>
                      <a:pt x="234" y="2193"/>
                      <a:pt x="149" y="2293"/>
                    </a:cubicBezTo>
                    <a:cubicBezTo>
                      <a:pt x="0" y="2474"/>
                      <a:pt x="22" y="2739"/>
                      <a:pt x="199" y="2890"/>
                    </a:cubicBezTo>
                    <a:lnTo>
                      <a:pt x="10565" y="11548"/>
                    </a:lnTo>
                    <a:lnTo>
                      <a:pt x="24695" y="765"/>
                    </a:lnTo>
                    <a:cubicBezTo>
                      <a:pt x="24882" y="621"/>
                      <a:pt x="24917" y="354"/>
                      <a:pt x="24775" y="168"/>
                    </a:cubicBezTo>
                    <a:cubicBezTo>
                      <a:pt x="24691" y="58"/>
                      <a:pt x="24564" y="1"/>
                      <a:pt x="24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4" name="Google Shape;3274;p35"/>
              <p:cNvSpPr/>
              <p:nvPr/>
            </p:nvSpPr>
            <p:spPr>
              <a:xfrm flipH="1">
                <a:off x="1279706" y="4719055"/>
                <a:ext cx="347024" cy="174089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1310" extrusionOk="0">
                    <a:moveTo>
                      <a:pt x="22069" y="0"/>
                    </a:moveTo>
                    <a:cubicBezTo>
                      <a:pt x="21963" y="0"/>
                      <a:pt x="21856" y="40"/>
                      <a:pt x="21773" y="121"/>
                    </a:cubicBezTo>
                    <a:lnTo>
                      <a:pt x="10798" y="10182"/>
                    </a:lnTo>
                    <a:lnTo>
                      <a:pt x="741" y="1840"/>
                    </a:lnTo>
                    <a:cubicBezTo>
                      <a:pt x="663" y="1778"/>
                      <a:pt x="570" y="1748"/>
                      <a:pt x="477" y="1748"/>
                    </a:cubicBezTo>
                    <a:cubicBezTo>
                      <a:pt x="354" y="1748"/>
                      <a:pt x="232" y="1801"/>
                      <a:pt x="148" y="1903"/>
                    </a:cubicBezTo>
                    <a:cubicBezTo>
                      <a:pt x="1" y="2081"/>
                      <a:pt x="23" y="2345"/>
                      <a:pt x="198" y="2497"/>
                    </a:cubicBezTo>
                    <a:lnTo>
                      <a:pt x="10826" y="11310"/>
                    </a:lnTo>
                    <a:lnTo>
                      <a:pt x="22349" y="747"/>
                    </a:lnTo>
                    <a:cubicBezTo>
                      <a:pt x="22530" y="590"/>
                      <a:pt x="22545" y="315"/>
                      <a:pt x="22383" y="137"/>
                    </a:cubicBezTo>
                    <a:cubicBezTo>
                      <a:pt x="22299" y="47"/>
                      <a:pt x="22184" y="0"/>
                      <a:pt x="22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5" name="Google Shape;3275;p35"/>
              <p:cNvSpPr/>
              <p:nvPr/>
            </p:nvSpPr>
            <p:spPr>
              <a:xfrm flipH="1">
                <a:off x="1546580" y="5192444"/>
                <a:ext cx="882098" cy="406393"/>
              </a:xfrm>
              <a:custGeom>
                <a:avLst/>
                <a:gdLst/>
                <a:ahLst/>
                <a:cxnLst/>
                <a:rect l="l" t="t" r="r" b="b"/>
                <a:pathLst>
                  <a:path w="57307" h="26402" extrusionOk="0">
                    <a:moveTo>
                      <a:pt x="16085" y="1"/>
                    </a:moveTo>
                    <a:cubicBezTo>
                      <a:pt x="11262" y="1"/>
                      <a:pt x="5916" y="561"/>
                      <a:pt x="0" y="1848"/>
                    </a:cubicBezTo>
                    <a:cubicBezTo>
                      <a:pt x="13241" y="7385"/>
                      <a:pt x="21434" y="26401"/>
                      <a:pt x="46194" y="26401"/>
                    </a:cubicBezTo>
                    <a:cubicBezTo>
                      <a:pt x="49572" y="26401"/>
                      <a:pt x="53257" y="26047"/>
                      <a:pt x="57306" y="25257"/>
                    </a:cubicBezTo>
                    <a:cubicBezTo>
                      <a:pt x="57306" y="25257"/>
                      <a:pt x="48472" y="1"/>
                      <a:pt x="160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6" name="Google Shape;3276;p35"/>
              <p:cNvSpPr/>
              <p:nvPr/>
            </p:nvSpPr>
            <p:spPr>
              <a:xfrm flipH="1">
                <a:off x="1500861" y="5227519"/>
                <a:ext cx="823776" cy="388907"/>
              </a:xfrm>
              <a:custGeom>
                <a:avLst/>
                <a:gdLst/>
                <a:ahLst/>
                <a:cxnLst/>
                <a:rect l="l" t="t" r="r" b="b"/>
                <a:pathLst>
                  <a:path w="53518" h="25266" extrusionOk="0">
                    <a:moveTo>
                      <a:pt x="437" y="0"/>
                    </a:moveTo>
                    <a:cubicBezTo>
                      <a:pt x="434" y="0"/>
                      <a:pt x="432" y="1"/>
                      <a:pt x="429" y="2"/>
                    </a:cubicBezTo>
                    <a:cubicBezTo>
                      <a:pt x="197" y="2"/>
                      <a:pt x="8" y="187"/>
                      <a:pt x="5" y="421"/>
                    </a:cubicBezTo>
                    <a:cubicBezTo>
                      <a:pt x="0" y="653"/>
                      <a:pt x="184" y="845"/>
                      <a:pt x="416" y="852"/>
                    </a:cubicBezTo>
                    <a:cubicBezTo>
                      <a:pt x="21600" y="1510"/>
                      <a:pt x="52486" y="24940"/>
                      <a:pt x="52797" y="25177"/>
                    </a:cubicBezTo>
                    <a:cubicBezTo>
                      <a:pt x="52870" y="25234"/>
                      <a:pt x="52961" y="25264"/>
                      <a:pt x="53054" y="25265"/>
                    </a:cubicBezTo>
                    <a:lnTo>
                      <a:pt x="53054" y="25264"/>
                    </a:lnTo>
                    <a:cubicBezTo>
                      <a:pt x="53238" y="25264"/>
                      <a:pt x="53400" y="25147"/>
                      <a:pt x="53459" y="24973"/>
                    </a:cubicBezTo>
                    <a:cubicBezTo>
                      <a:pt x="53517" y="24801"/>
                      <a:pt x="53459" y="24611"/>
                      <a:pt x="53315" y="24499"/>
                    </a:cubicBezTo>
                    <a:cubicBezTo>
                      <a:pt x="53002" y="24261"/>
                      <a:pt x="21901" y="667"/>
                      <a:pt x="443" y="2"/>
                    </a:cubicBezTo>
                    <a:cubicBezTo>
                      <a:pt x="441" y="1"/>
                      <a:pt x="439" y="0"/>
                      <a:pt x="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7" name="Google Shape;3277;p35"/>
              <p:cNvSpPr/>
              <p:nvPr/>
            </p:nvSpPr>
            <p:spPr>
              <a:xfrm flipH="1">
                <a:off x="2059210" y="5198908"/>
                <a:ext cx="124371" cy="151493"/>
              </a:xfrm>
              <a:custGeom>
                <a:avLst/>
                <a:gdLst/>
                <a:ahLst/>
                <a:cxnLst/>
                <a:rect l="l" t="t" r="r" b="b"/>
                <a:pathLst>
                  <a:path w="8080" h="9842" extrusionOk="0">
                    <a:moveTo>
                      <a:pt x="3287" y="0"/>
                    </a:moveTo>
                    <a:cubicBezTo>
                      <a:pt x="3157" y="0"/>
                      <a:pt x="3028" y="55"/>
                      <a:pt x="2947" y="165"/>
                    </a:cubicBezTo>
                    <a:cubicBezTo>
                      <a:pt x="2808" y="355"/>
                      <a:pt x="2835" y="611"/>
                      <a:pt x="3023" y="749"/>
                    </a:cubicBezTo>
                    <a:cubicBezTo>
                      <a:pt x="3269" y="992"/>
                      <a:pt x="5354" y="3812"/>
                      <a:pt x="6796" y="5787"/>
                    </a:cubicBezTo>
                    <a:lnTo>
                      <a:pt x="272" y="9035"/>
                    </a:lnTo>
                    <a:cubicBezTo>
                      <a:pt x="93" y="9122"/>
                      <a:pt x="1" y="9321"/>
                      <a:pt x="46" y="9513"/>
                    </a:cubicBezTo>
                    <a:cubicBezTo>
                      <a:pt x="91" y="9705"/>
                      <a:pt x="263" y="9842"/>
                      <a:pt x="460" y="9842"/>
                    </a:cubicBezTo>
                    <a:cubicBezTo>
                      <a:pt x="527" y="9840"/>
                      <a:pt x="591" y="9825"/>
                      <a:pt x="649" y="9795"/>
                    </a:cubicBezTo>
                    <a:lnTo>
                      <a:pt x="8079" y="6101"/>
                    </a:lnTo>
                    <a:lnTo>
                      <a:pt x="7782" y="5693"/>
                    </a:lnTo>
                    <a:cubicBezTo>
                      <a:pt x="5992" y="3237"/>
                      <a:pt x="3805" y="272"/>
                      <a:pt x="3555" y="86"/>
                    </a:cubicBezTo>
                    <a:cubicBezTo>
                      <a:pt x="3476" y="29"/>
                      <a:pt x="3381" y="0"/>
                      <a:pt x="3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8" name="Google Shape;3278;p35"/>
              <p:cNvSpPr/>
              <p:nvPr/>
            </p:nvSpPr>
            <p:spPr>
              <a:xfrm flipH="1">
                <a:off x="1842491" y="5268028"/>
                <a:ext cx="142981" cy="211955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13770" extrusionOk="0">
                    <a:moveTo>
                      <a:pt x="7569" y="0"/>
                    </a:moveTo>
                    <a:cubicBezTo>
                      <a:pt x="7546" y="0"/>
                      <a:pt x="7523" y="2"/>
                      <a:pt x="7499" y="6"/>
                    </a:cubicBezTo>
                    <a:cubicBezTo>
                      <a:pt x="7265" y="44"/>
                      <a:pt x="7107" y="267"/>
                      <a:pt x="7148" y="501"/>
                    </a:cubicBezTo>
                    <a:lnTo>
                      <a:pt x="8358" y="7829"/>
                    </a:lnTo>
                    <a:lnTo>
                      <a:pt x="235" y="12985"/>
                    </a:lnTo>
                    <a:cubicBezTo>
                      <a:pt x="74" y="13087"/>
                      <a:pt x="1" y="13282"/>
                      <a:pt x="54" y="13464"/>
                    </a:cubicBezTo>
                    <a:cubicBezTo>
                      <a:pt x="106" y="13646"/>
                      <a:pt x="273" y="13770"/>
                      <a:pt x="464" y="13770"/>
                    </a:cubicBezTo>
                    <a:cubicBezTo>
                      <a:pt x="544" y="13770"/>
                      <a:pt x="622" y="13747"/>
                      <a:pt x="691" y="13703"/>
                    </a:cubicBezTo>
                    <a:lnTo>
                      <a:pt x="9289" y="8246"/>
                    </a:lnTo>
                    <a:lnTo>
                      <a:pt x="7989" y="362"/>
                    </a:lnTo>
                    <a:cubicBezTo>
                      <a:pt x="7957" y="150"/>
                      <a:pt x="7776" y="0"/>
                      <a:pt x="75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79" name="Google Shape;3279;p35"/>
              <p:cNvSpPr/>
              <p:nvPr/>
            </p:nvSpPr>
            <p:spPr>
              <a:xfrm flipH="1">
                <a:off x="1677280" y="4772261"/>
                <a:ext cx="733668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0" name="Google Shape;3280;p35"/>
              <p:cNvSpPr/>
              <p:nvPr/>
            </p:nvSpPr>
            <p:spPr>
              <a:xfrm flipH="1">
                <a:off x="1639133" y="4810260"/>
                <a:ext cx="679056" cy="616670"/>
              </a:xfrm>
              <a:custGeom>
                <a:avLst/>
                <a:gdLst/>
                <a:ahLst/>
                <a:cxnLst/>
                <a:rect l="l" t="t" r="r" b="b"/>
                <a:pathLst>
                  <a:path w="44116" h="40063" extrusionOk="0">
                    <a:moveTo>
                      <a:pt x="566" y="0"/>
                    </a:moveTo>
                    <a:cubicBezTo>
                      <a:pt x="359" y="0"/>
                      <a:pt x="166" y="129"/>
                      <a:pt x="94" y="337"/>
                    </a:cubicBezTo>
                    <a:cubicBezTo>
                      <a:pt x="0" y="602"/>
                      <a:pt x="144" y="891"/>
                      <a:pt x="411" y="978"/>
                    </a:cubicBezTo>
                    <a:cubicBezTo>
                      <a:pt x="20402" y="7944"/>
                      <a:pt x="42838" y="39531"/>
                      <a:pt x="43062" y="39849"/>
                    </a:cubicBezTo>
                    <a:cubicBezTo>
                      <a:pt x="43155" y="39983"/>
                      <a:pt x="43309" y="40063"/>
                      <a:pt x="43473" y="40063"/>
                    </a:cubicBezTo>
                    <a:cubicBezTo>
                      <a:pt x="43879" y="40063"/>
                      <a:pt x="44116" y="39603"/>
                      <a:pt x="43882" y="39273"/>
                    </a:cubicBezTo>
                    <a:cubicBezTo>
                      <a:pt x="43655" y="38950"/>
                      <a:pt x="21037" y="7103"/>
                      <a:pt x="742" y="32"/>
                    </a:cubicBezTo>
                    <a:cubicBezTo>
                      <a:pt x="684" y="11"/>
                      <a:pt x="625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1" name="Google Shape;3281;p35"/>
              <p:cNvSpPr/>
              <p:nvPr/>
            </p:nvSpPr>
            <p:spPr>
              <a:xfrm flipH="1">
                <a:off x="1677280" y="4772261"/>
                <a:ext cx="733668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rgbClr val="6D9EEB">
                  <a:alpha val="41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2" name="Google Shape;3282;p35"/>
              <p:cNvSpPr/>
              <p:nvPr/>
            </p:nvSpPr>
            <p:spPr>
              <a:xfrm flipH="1">
                <a:off x="2078447" y="4838349"/>
                <a:ext cx="136839" cy="134515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8739" extrusionOk="0">
                    <a:moveTo>
                      <a:pt x="5905" y="1"/>
                    </a:moveTo>
                    <a:cubicBezTo>
                      <a:pt x="5807" y="1"/>
                      <a:pt x="5709" y="29"/>
                      <a:pt x="5625" y="90"/>
                    </a:cubicBezTo>
                    <a:cubicBezTo>
                      <a:pt x="5401" y="254"/>
                      <a:pt x="5339" y="548"/>
                      <a:pt x="5503" y="772"/>
                    </a:cubicBezTo>
                    <a:cubicBezTo>
                      <a:pt x="5667" y="1088"/>
                      <a:pt x="6779" y="4314"/>
                      <a:pt x="7560" y="6613"/>
                    </a:cubicBezTo>
                    <a:lnTo>
                      <a:pt x="450" y="7741"/>
                    </a:lnTo>
                    <a:cubicBezTo>
                      <a:pt x="188" y="7779"/>
                      <a:pt x="1" y="8013"/>
                      <a:pt x="23" y="8276"/>
                    </a:cubicBezTo>
                    <a:cubicBezTo>
                      <a:pt x="42" y="8537"/>
                      <a:pt x="260" y="8738"/>
                      <a:pt x="521" y="8738"/>
                    </a:cubicBezTo>
                    <a:cubicBezTo>
                      <a:pt x="523" y="8738"/>
                      <a:pt x="525" y="8738"/>
                      <a:pt x="527" y="8738"/>
                    </a:cubicBezTo>
                    <a:cubicBezTo>
                      <a:pt x="554" y="8738"/>
                      <a:pt x="581" y="8737"/>
                      <a:pt x="606" y="8733"/>
                    </a:cubicBezTo>
                    <a:lnTo>
                      <a:pt x="8889" y="7420"/>
                    </a:lnTo>
                    <a:lnTo>
                      <a:pt x="8701" y="6855"/>
                    </a:lnTo>
                    <a:cubicBezTo>
                      <a:pt x="7284" y="2660"/>
                      <a:pt x="6490" y="428"/>
                      <a:pt x="6337" y="219"/>
                    </a:cubicBezTo>
                    <a:cubicBezTo>
                      <a:pt x="6235" y="80"/>
                      <a:pt x="6070" y="1"/>
                      <a:pt x="5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3" name="Google Shape;3283;p35"/>
              <p:cNvSpPr/>
              <p:nvPr/>
            </p:nvSpPr>
            <p:spPr>
              <a:xfrm flipH="1">
                <a:off x="1884765" y="4983560"/>
                <a:ext cx="180415" cy="172319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11195" extrusionOk="0">
                    <a:moveTo>
                      <a:pt x="11198" y="1"/>
                    </a:moveTo>
                    <a:cubicBezTo>
                      <a:pt x="10947" y="1"/>
                      <a:pt x="10724" y="176"/>
                      <a:pt x="10688" y="430"/>
                    </a:cubicBezTo>
                    <a:lnTo>
                      <a:pt x="9652" y="7736"/>
                    </a:lnTo>
                    <a:lnTo>
                      <a:pt x="406" y="10207"/>
                    </a:lnTo>
                    <a:cubicBezTo>
                      <a:pt x="161" y="10270"/>
                      <a:pt x="0" y="10506"/>
                      <a:pt x="34" y="10758"/>
                    </a:cubicBezTo>
                    <a:cubicBezTo>
                      <a:pt x="67" y="11008"/>
                      <a:pt x="281" y="11194"/>
                      <a:pt x="532" y="11194"/>
                    </a:cubicBezTo>
                    <a:cubicBezTo>
                      <a:pt x="533" y="11194"/>
                      <a:pt x="534" y="11194"/>
                      <a:pt x="535" y="11194"/>
                    </a:cubicBezTo>
                    <a:cubicBezTo>
                      <a:pt x="578" y="11193"/>
                      <a:pt x="623" y="11188"/>
                      <a:pt x="665" y="11178"/>
                    </a:cubicBezTo>
                    <a:lnTo>
                      <a:pt x="10551" y="8533"/>
                    </a:lnTo>
                    <a:lnTo>
                      <a:pt x="11681" y="572"/>
                    </a:lnTo>
                    <a:cubicBezTo>
                      <a:pt x="11721" y="298"/>
                      <a:pt x="11530" y="42"/>
                      <a:pt x="11255" y="3"/>
                    </a:cubicBezTo>
                    <a:cubicBezTo>
                      <a:pt x="11236" y="2"/>
                      <a:pt x="11217" y="1"/>
                      <a:pt x="11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4" name="Google Shape;3284;p35"/>
              <p:cNvSpPr/>
              <p:nvPr/>
            </p:nvSpPr>
            <p:spPr>
              <a:xfrm flipH="1">
                <a:off x="1755237" y="5150935"/>
                <a:ext cx="174166" cy="137517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8934" extrusionOk="0">
                    <a:moveTo>
                      <a:pt x="10767" y="0"/>
                    </a:moveTo>
                    <a:cubicBezTo>
                      <a:pt x="10527" y="0"/>
                      <a:pt x="10321" y="179"/>
                      <a:pt x="10280" y="423"/>
                    </a:cubicBezTo>
                    <a:lnTo>
                      <a:pt x="9326" y="6224"/>
                    </a:lnTo>
                    <a:lnTo>
                      <a:pt x="436" y="7940"/>
                    </a:lnTo>
                    <a:cubicBezTo>
                      <a:pt x="179" y="7985"/>
                      <a:pt x="0" y="8221"/>
                      <a:pt x="25" y="8480"/>
                    </a:cubicBezTo>
                    <a:cubicBezTo>
                      <a:pt x="50" y="8738"/>
                      <a:pt x="265" y="8934"/>
                      <a:pt x="523" y="8934"/>
                    </a:cubicBezTo>
                    <a:cubicBezTo>
                      <a:pt x="525" y="8934"/>
                      <a:pt x="527" y="8934"/>
                      <a:pt x="530" y="8934"/>
                    </a:cubicBezTo>
                    <a:cubicBezTo>
                      <a:pt x="563" y="8934"/>
                      <a:pt x="595" y="8931"/>
                      <a:pt x="627" y="8926"/>
                    </a:cubicBezTo>
                    <a:lnTo>
                      <a:pt x="10205" y="7076"/>
                    </a:lnTo>
                    <a:lnTo>
                      <a:pt x="11270" y="585"/>
                    </a:lnTo>
                    <a:cubicBezTo>
                      <a:pt x="11315" y="311"/>
                      <a:pt x="11129" y="54"/>
                      <a:pt x="10857" y="9"/>
                    </a:cubicBezTo>
                    <a:cubicBezTo>
                      <a:pt x="10826" y="3"/>
                      <a:pt x="10796" y="0"/>
                      <a:pt x="10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5" name="Google Shape;3285;p35"/>
              <p:cNvSpPr/>
              <p:nvPr/>
            </p:nvSpPr>
            <p:spPr>
              <a:xfrm flipH="1">
                <a:off x="1324676" y="4680316"/>
                <a:ext cx="628799" cy="979625"/>
              </a:xfrm>
              <a:custGeom>
                <a:avLst/>
                <a:gdLst/>
                <a:ahLst/>
                <a:cxnLst/>
                <a:rect l="l" t="t" r="r" b="b"/>
                <a:pathLst>
                  <a:path w="40851" h="63643" extrusionOk="0">
                    <a:moveTo>
                      <a:pt x="6468" y="1"/>
                    </a:moveTo>
                    <a:cubicBezTo>
                      <a:pt x="5113" y="1"/>
                      <a:pt x="3930" y="611"/>
                      <a:pt x="3121" y="2041"/>
                    </a:cubicBezTo>
                    <a:cubicBezTo>
                      <a:pt x="0" y="7558"/>
                      <a:pt x="5990" y="11822"/>
                      <a:pt x="7245" y="17590"/>
                    </a:cubicBezTo>
                    <a:cubicBezTo>
                      <a:pt x="8499" y="23359"/>
                      <a:pt x="974" y="26619"/>
                      <a:pt x="3734" y="33801"/>
                    </a:cubicBezTo>
                    <a:cubicBezTo>
                      <a:pt x="6493" y="40982"/>
                      <a:pt x="14267" y="33891"/>
                      <a:pt x="11509" y="45149"/>
                    </a:cubicBezTo>
                    <a:cubicBezTo>
                      <a:pt x="8750" y="56407"/>
                      <a:pt x="23296" y="60998"/>
                      <a:pt x="23296" y="60998"/>
                    </a:cubicBezTo>
                    <a:cubicBezTo>
                      <a:pt x="23296" y="60998"/>
                      <a:pt x="27791" y="63643"/>
                      <a:pt x="31661" y="63643"/>
                    </a:cubicBezTo>
                    <a:cubicBezTo>
                      <a:pt x="33042" y="63643"/>
                      <a:pt x="34344" y="63306"/>
                      <a:pt x="35334" y="62392"/>
                    </a:cubicBezTo>
                    <a:cubicBezTo>
                      <a:pt x="39097" y="58915"/>
                      <a:pt x="37842" y="53202"/>
                      <a:pt x="37466" y="48312"/>
                    </a:cubicBezTo>
                    <a:cubicBezTo>
                      <a:pt x="37090" y="43422"/>
                      <a:pt x="40851" y="39828"/>
                      <a:pt x="39011" y="36149"/>
                    </a:cubicBezTo>
                    <a:cubicBezTo>
                      <a:pt x="37174" y="32471"/>
                      <a:pt x="28646" y="30465"/>
                      <a:pt x="30636" y="25449"/>
                    </a:cubicBezTo>
                    <a:cubicBezTo>
                      <a:pt x="32626" y="20432"/>
                      <a:pt x="30318" y="16086"/>
                      <a:pt x="26973" y="14413"/>
                    </a:cubicBezTo>
                    <a:cubicBezTo>
                      <a:pt x="23630" y="12741"/>
                      <a:pt x="19450" y="12073"/>
                      <a:pt x="17610" y="10066"/>
                    </a:cubicBezTo>
                    <a:cubicBezTo>
                      <a:pt x="15629" y="4988"/>
                      <a:pt x="10343" y="1"/>
                      <a:pt x="6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6" name="Google Shape;3286;p35"/>
              <p:cNvSpPr/>
              <p:nvPr/>
            </p:nvSpPr>
            <p:spPr>
              <a:xfrm flipH="1">
                <a:off x="1412562" y="4744388"/>
                <a:ext cx="445690" cy="931754"/>
              </a:xfrm>
              <a:custGeom>
                <a:avLst/>
                <a:gdLst/>
                <a:ahLst/>
                <a:cxnLst/>
                <a:rect l="l" t="t" r="r" b="b"/>
                <a:pathLst>
                  <a:path w="28955" h="60533" extrusionOk="0">
                    <a:moveTo>
                      <a:pt x="557" y="1"/>
                    </a:moveTo>
                    <a:cubicBezTo>
                      <a:pt x="435" y="1"/>
                      <a:pt x="311" y="45"/>
                      <a:pt x="214" y="136"/>
                    </a:cubicBezTo>
                    <a:cubicBezTo>
                      <a:pt x="12" y="324"/>
                      <a:pt x="0" y="642"/>
                      <a:pt x="189" y="844"/>
                    </a:cubicBezTo>
                    <a:cubicBezTo>
                      <a:pt x="14736" y="16492"/>
                      <a:pt x="27784" y="59739"/>
                      <a:pt x="27914" y="60175"/>
                    </a:cubicBezTo>
                    <a:cubicBezTo>
                      <a:pt x="27977" y="60387"/>
                      <a:pt x="28173" y="60533"/>
                      <a:pt x="28395" y="60533"/>
                    </a:cubicBezTo>
                    <a:cubicBezTo>
                      <a:pt x="28444" y="60533"/>
                      <a:pt x="28492" y="60524"/>
                      <a:pt x="28539" y="60511"/>
                    </a:cubicBezTo>
                    <a:cubicBezTo>
                      <a:pt x="28803" y="60432"/>
                      <a:pt x="28955" y="60152"/>
                      <a:pt x="28875" y="59886"/>
                    </a:cubicBezTo>
                    <a:cubicBezTo>
                      <a:pt x="28746" y="59450"/>
                      <a:pt x="15630" y="15980"/>
                      <a:pt x="924" y="161"/>
                    </a:cubicBezTo>
                    <a:cubicBezTo>
                      <a:pt x="825" y="54"/>
                      <a:pt x="692" y="1"/>
                      <a:pt x="557" y="1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7" name="Google Shape;3287;p35"/>
              <p:cNvSpPr/>
              <p:nvPr/>
            </p:nvSpPr>
            <p:spPr>
              <a:xfrm flipH="1">
                <a:off x="1653722" y="4862250"/>
                <a:ext cx="163884" cy="114289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7425" extrusionOk="0">
                    <a:moveTo>
                      <a:pt x="10078" y="0"/>
                    </a:moveTo>
                    <a:cubicBezTo>
                      <a:pt x="9881" y="0"/>
                      <a:pt x="9695" y="117"/>
                      <a:pt x="9616" y="310"/>
                    </a:cubicBezTo>
                    <a:lnTo>
                      <a:pt x="7130" y="6270"/>
                    </a:lnTo>
                    <a:lnTo>
                      <a:pt x="652" y="4901"/>
                    </a:lnTo>
                    <a:cubicBezTo>
                      <a:pt x="618" y="4894"/>
                      <a:pt x="583" y="4891"/>
                      <a:pt x="549" y="4891"/>
                    </a:cubicBezTo>
                    <a:cubicBezTo>
                      <a:pt x="317" y="4891"/>
                      <a:pt x="108" y="5053"/>
                      <a:pt x="57" y="5289"/>
                    </a:cubicBezTo>
                    <a:cubicBezTo>
                      <a:pt x="1" y="5560"/>
                      <a:pt x="174" y="5825"/>
                      <a:pt x="445" y="5884"/>
                    </a:cubicBezTo>
                    <a:lnTo>
                      <a:pt x="7736" y="7424"/>
                    </a:lnTo>
                    <a:lnTo>
                      <a:pt x="10542" y="694"/>
                    </a:lnTo>
                    <a:cubicBezTo>
                      <a:pt x="10647" y="439"/>
                      <a:pt x="10527" y="146"/>
                      <a:pt x="10271" y="39"/>
                    </a:cubicBezTo>
                    <a:cubicBezTo>
                      <a:pt x="10208" y="13"/>
                      <a:pt x="10142" y="0"/>
                      <a:pt x="10078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8" name="Google Shape;3288;p35"/>
              <p:cNvSpPr/>
              <p:nvPr/>
            </p:nvSpPr>
            <p:spPr>
              <a:xfrm flipH="1">
                <a:off x="1499227" y="5055235"/>
                <a:ext cx="318425" cy="174520"/>
              </a:xfrm>
              <a:custGeom>
                <a:avLst/>
                <a:gdLst/>
                <a:ahLst/>
                <a:cxnLst/>
                <a:rect l="l" t="t" r="r" b="b"/>
                <a:pathLst>
                  <a:path w="20687" h="11338" extrusionOk="0">
                    <a:moveTo>
                      <a:pt x="20113" y="0"/>
                    </a:moveTo>
                    <a:cubicBezTo>
                      <a:pt x="19925" y="0"/>
                      <a:pt x="19746" y="106"/>
                      <a:pt x="19660" y="287"/>
                    </a:cubicBezTo>
                    <a:lnTo>
                      <a:pt x="14951" y="10185"/>
                    </a:lnTo>
                    <a:lnTo>
                      <a:pt x="662" y="6970"/>
                    </a:lnTo>
                    <a:cubicBezTo>
                      <a:pt x="625" y="6962"/>
                      <a:pt x="589" y="6958"/>
                      <a:pt x="552" y="6958"/>
                    </a:cubicBezTo>
                    <a:cubicBezTo>
                      <a:pt x="322" y="6958"/>
                      <a:pt x="114" y="7117"/>
                      <a:pt x="62" y="7351"/>
                    </a:cubicBezTo>
                    <a:cubicBezTo>
                      <a:pt x="0" y="7622"/>
                      <a:pt x="171" y="7889"/>
                      <a:pt x="441" y="7951"/>
                    </a:cubicBezTo>
                    <a:lnTo>
                      <a:pt x="15512" y="11338"/>
                    </a:lnTo>
                    <a:lnTo>
                      <a:pt x="20566" y="718"/>
                    </a:lnTo>
                    <a:cubicBezTo>
                      <a:pt x="20686" y="467"/>
                      <a:pt x="20579" y="168"/>
                      <a:pt x="20329" y="50"/>
                    </a:cubicBezTo>
                    <a:cubicBezTo>
                      <a:pt x="20259" y="16"/>
                      <a:pt x="20185" y="0"/>
                      <a:pt x="20113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89" name="Google Shape;3289;p35"/>
              <p:cNvSpPr/>
              <p:nvPr/>
            </p:nvSpPr>
            <p:spPr>
              <a:xfrm flipH="1">
                <a:off x="658816" y="4243988"/>
                <a:ext cx="858409" cy="1337331"/>
              </a:xfrm>
              <a:custGeom>
                <a:avLst/>
                <a:gdLst/>
                <a:ahLst/>
                <a:cxnLst/>
                <a:rect l="l" t="t" r="r" b="b"/>
                <a:pathLst>
                  <a:path w="55768" h="86882" extrusionOk="0">
                    <a:moveTo>
                      <a:pt x="46938" y="0"/>
                    </a:moveTo>
                    <a:cubicBezTo>
                      <a:pt x="41647" y="0"/>
                      <a:pt x="34433" y="6807"/>
                      <a:pt x="31727" y="13740"/>
                    </a:cubicBezTo>
                    <a:cubicBezTo>
                      <a:pt x="29216" y="16480"/>
                      <a:pt x="23510" y="17393"/>
                      <a:pt x="18945" y="19675"/>
                    </a:cubicBezTo>
                    <a:cubicBezTo>
                      <a:pt x="14381" y="21957"/>
                      <a:pt x="11229" y="27892"/>
                      <a:pt x="13946" y="34740"/>
                    </a:cubicBezTo>
                    <a:cubicBezTo>
                      <a:pt x="16663" y="41587"/>
                      <a:pt x="5023" y="44326"/>
                      <a:pt x="2511" y="49348"/>
                    </a:cubicBezTo>
                    <a:cubicBezTo>
                      <a:pt x="0" y="54369"/>
                      <a:pt x="5136" y="59276"/>
                      <a:pt x="4622" y="65952"/>
                    </a:cubicBezTo>
                    <a:cubicBezTo>
                      <a:pt x="4109" y="72629"/>
                      <a:pt x="2398" y="80428"/>
                      <a:pt x="7532" y="85173"/>
                    </a:cubicBezTo>
                    <a:cubicBezTo>
                      <a:pt x="8883" y="86422"/>
                      <a:pt x="10661" y="86882"/>
                      <a:pt x="12547" y="86882"/>
                    </a:cubicBezTo>
                    <a:cubicBezTo>
                      <a:pt x="17831" y="86882"/>
                      <a:pt x="23966" y="83272"/>
                      <a:pt x="23966" y="83272"/>
                    </a:cubicBezTo>
                    <a:cubicBezTo>
                      <a:pt x="23966" y="83272"/>
                      <a:pt x="43823" y="77003"/>
                      <a:pt x="40057" y="61635"/>
                    </a:cubicBezTo>
                    <a:cubicBezTo>
                      <a:pt x="36291" y="46267"/>
                      <a:pt x="46904" y="55948"/>
                      <a:pt x="50672" y="46143"/>
                    </a:cubicBezTo>
                    <a:cubicBezTo>
                      <a:pt x="54438" y="36338"/>
                      <a:pt x="44166" y="31887"/>
                      <a:pt x="45878" y="24012"/>
                    </a:cubicBezTo>
                    <a:cubicBezTo>
                      <a:pt x="47589" y="16138"/>
                      <a:pt x="55768" y="10317"/>
                      <a:pt x="51507" y="2785"/>
                    </a:cubicBezTo>
                    <a:cubicBezTo>
                      <a:pt x="50403" y="833"/>
                      <a:pt x="48788" y="0"/>
                      <a:pt x="469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0" name="Google Shape;3290;p35"/>
              <p:cNvSpPr/>
              <p:nvPr/>
            </p:nvSpPr>
            <p:spPr>
              <a:xfrm flipH="1">
                <a:off x="658816" y="4243988"/>
                <a:ext cx="858409" cy="1337331"/>
              </a:xfrm>
              <a:custGeom>
                <a:avLst/>
                <a:gdLst/>
                <a:ahLst/>
                <a:cxnLst/>
                <a:rect l="l" t="t" r="r" b="b"/>
                <a:pathLst>
                  <a:path w="55768" h="86882" extrusionOk="0">
                    <a:moveTo>
                      <a:pt x="46938" y="0"/>
                    </a:moveTo>
                    <a:cubicBezTo>
                      <a:pt x="41647" y="0"/>
                      <a:pt x="34433" y="6807"/>
                      <a:pt x="31727" y="13740"/>
                    </a:cubicBezTo>
                    <a:cubicBezTo>
                      <a:pt x="29216" y="16480"/>
                      <a:pt x="23510" y="17393"/>
                      <a:pt x="18945" y="19675"/>
                    </a:cubicBezTo>
                    <a:cubicBezTo>
                      <a:pt x="14381" y="21957"/>
                      <a:pt x="11229" y="27892"/>
                      <a:pt x="13946" y="34740"/>
                    </a:cubicBezTo>
                    <a:cubicBezTo>
                      <a:pt x="16663" y="41587"/>
                      <a:pt x="5023" y="44326"/>
                      <a:pt x="2511" y="49348"/>
                    </a:cubicBezTo>
                    <a:cubicBezTo>
                      <a:pt x="0" y="54369"/>
                      <a:pt x="5136" y="59276"/>
                      <a:pt x="4622" y="65952"/>
                    </a:cubicBezTo>
                    <a:cubicBezTo>
                      <a:pt x="4109" y="72629"/>
                      <a:pt x="2398" y="80428"/>
                      <a:pt x="7532" y="85173"/>
                    </a:cubicBezTo>
                    <a:cubicBezTo>
                      <a:pt x="8883" y="86422"/>
                      <a:pt x="10661" y="86882"/>
                      <a:pt x="12547" y="86882"/>
                    </a:cubicBezTo>
                    <a:cubicBezTo>
                      <a:pt x="17831" y="86882"/>
                      <a:pt x="23966" y="83272"/>
                      <a:pt x="23966" y="83272"/>
                    </a:cubicBezTo>
                    <a:cubicBezTo>
                      <a:pt x="23966" y="83272"/>
                      <a:pt x="43823" y="77003"/>
                      <a:pt x="40057" y="61635"/>
                    </a:cubicBezTo>
                    <a:cubicBezTo>
                      <a:pt x="36291" y="46267"/>
                      <a:pt x="46904" y="55948"/>
                      <a:pt x="50672" y="46143"/>
                    </a:cubicBezTo>
                    <a:cubicBezTo>
                      <a:pt x="54438" y="36338"/>
                      <a:pt x="44166" y="31887"/>
                      <a:pt x="45878" y="24012"/>
                    </a:cubicBezTo>
                    <a:cubicBezTo>
                      <a:pt x="47589" y="16138"/>
                      <a:pt x="55768" y="10317"/>
                      <a:pt x="51507" y="2785"/>
                    </a:cubicBezTo>
                    <a:cubicBezTo>
                      <a:pt x="50403" y="833"/>
                      <a:pt x="48788" y="0"/>
                      <a:pt x="46938" y="0"/>
                    </a:cubicBezTo>
                    <a:close/>
                  </a:path>
                </a:pathLst>
              </a:custGeom>
              <a:solidFill>
                <a:srgbClr val="6D9EEB">
                  <a:alpha val="41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1" name="Google Shape;3291;p35"/>
              <p:cNvSpPr/>
              <p:nvPr/>
            </p:nvSpPr>
            <p:spPr>
              <a:xfrm flipH="1">
                <a:off x="791960" y="4334255"/>
                <a:ext cx="602155" cy="1266356"/>
              </a:xfrm>
              <a:custGeom>
                <a:avLst/>
                <a:gdLst/>
                <a:ahLst/>
                <a:cxnLst/>
                <a:rect l="l" t="t" r="r" b="b"/>
                <a:pathLst>
                  <a:path w="39120" h="82271" extrusionOk="0">
                    <a:moveTo>
                      <a:pt x="38564" y="0"/>
                    </a:moveTo>
                    <a:cubicBezTo>
                      <a:pt x="38430" y="0"/>
                      <a:pt x="38296" y="54"/>
                      <a:pt x="38197" y="160"/>
                    </a:cubicBezTo>
                    <a:cubicBezTo>
                      <a:pt x="18149" y="21726"/>
                      <a:pt x="258" y="81027"/>
                      <a:pt x="79" y="81624"/>
                    </a:cubicBezTo>
                    <a:cubicBezTo>
                      <a:pt x="1" y="81889"/>
                      <a:pt x="151" y="82170"/>
                      <a:pt x="417" y="82249"/>
                    </a:cubicBezTo>
                    <a:cubicBezTo>
                      <a:pt x="464" y="82262"/>
                      <a:pt x="512" y="82270"/>
                      <a:pt x="561" y="82270"/>
                    </a:cubicBezTo>
                    <a:cubicBezTo>
                      <a:pt x="781" y="82270"/>
                      <a:pt x="977" y="82125"/>
                      <a:pt x="1040" y="81913"/>
                    </a:cubicBezTo>
                    <a:cubicBezTo>
                      <a:pt x="1221" y="81318"/>
                      <a:pt x="19043" y="22239"/>
                      <a:pt x="38930" y="843"/>
                    </a:cubicBezTo>
                    <a:cubicBezTo>
                      <a:pt x="39119" y="641"/>
                      <a:pt x="39109" y="323"/>
                      <a:pt x="38905" y="135"/>
                    </a:cubicBezTo>
                    <a:cubicBezTo>
                      <a:pt x="38809" y="45"/>
                      <a:pt x="38686" y="0"/>
                      <a:pt x="385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2" name="Google Shape;3292;p35"/>
              <p:cNvSpPr/>
              <p:nvPr/>
            </p:nvSpPr>
            <p:spPr>
              <a:xfrm flipH="1">
                <a:off x="847457" y="4495181"/>
                <a:ext cx="217481" cy="149923"/>
              </a:xfrm>
              <a:custGeom>
                <a:avLst/>
                <a:gdLst/>
                <a:ahLst/>
                <a:cxnLst/>
                <a:rect l="l" t="t" r="r" b="b"/>
                <a:pathLst>
                  <a:path w="14129" h="9740" extrusionOk="0">
                    <a:moveTo>
                      <a:pt x="572" y="0"/>
                    </a:moveTo>
                    <a:cubicBezTo>
                      <a:pt x="507" y="0"/>
                      <a:pt x="442" y="13"/>
                      <a:pt x="378" y="39"/>
                    </a:cubicBezTo>
                    <a:cubicBezTo>
                      <a:pt x="123" y="146"/>
                      <a:pt x="1" y="438"/>
                      <a:pt x="108" y="694"/>
                    </a:cubicBezTo>
                    <a:lnTo>
                      <a:pt x="3879" y="9740"/>
                    </a:lnTo>
                    <a:lnTo>
                      <a:pt x="13684" y="7668"/>
                    </a:lnTo>
                    <a:cubicBezTo>
                      <a:pt x="13955" y="7611"/>
                      <a:pt x="14129" y="7345"/>
                      <a:pt x="14072" y="7075"/>
                    </a:cubicBezTo>
                    <a:cubicBezTo>
                      <a:pt x="14020" y="6834"/>
                      <a:pt x="13806" y="6679"/>
                      <a:pt x="13572" y="6679"/>
                    </a:cubicBezTo>
                    <a:cubicBezTo>
                      <a:pt x="13540" y="6679"/>
                      <a:pt x="13509" y="6681"/>
                      <a:pt x="13477" y="6687"/>
                    </a:cubicBezTo>
                    <a:lnTo>
                      <a:pt x="4485" y="8587"/>
                    </a:lnTo>
                    <a:lnTo>
                      <a:pt x="1033" y="308"/>
                    </a:lnTo>
                    <a:cubicBezTo>
                      <a:pt x="953" y="116"/>
                      <a:pt x="767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3" name="Google Shape;3293;p35"/>
              <p:cNvSpPr/>
              <p:nvPr/>
            </p:nvSpPr>
            <p:spPr>
              <a:xfrm flipH="1">
                <a:off x="847371" y="4758624"/>
                <a:ext cx="428373" cy="232196"/>
              </a:xfrm>
              <a:custGeom>
                <a:avLst/>
                <a:gdLst/>
                <a:ahLst/>
                <a:cxnLst/>
                <a:rect l="l" t="t" r="r" b="b"/>
                <a:pathLst>
                  <a:path w="27830" h="15085" extrusionOk="0">
                    <a:moveTo>
                      <a:pt x="571" y="1"/>
                    </a:moveTo>
                    <a:cubicBezTo>
                      <a:pt x="499" y="1"/>
                      <a:pt x="426" y="16"/>
                      <a:pt x="356" y="49"/>
                    </a:cubicBezTo>
                    <a:cubicBezTo>
                      <a:pt x="107" y="170"/>
                      <a:pt x="0" y="469"/>
                      <a:pt x="119" y="719"/>
                    </a:cubicBezTo>
                    <a:lnTo>
                      <a:pt x="6956" y="15085"/>
                    </a:lnTo>
                    <a:lnTo>
                      <a:pt x="27388" y="10493"/>
                    </a:lnTo>
                    <a:cubicBezTo>
                      <a:pt x="27659" y="10432"/>
                      <a:pt x="27829" y="10164"/>
                      <a:pt x="27767" y="9894"/>
                    </a:cubicBezTo>
                    <a:cubicBezTo>
                      <a:pt x="27715" y="9660"/>
                      <a:pt x="27507" y="9500"/>
                      <a:pt x="27278" y="9500"/>
                    </a:cubicBezTo>
                    <a:cubicBezTo>
                      <a:pt x="27242" y="9500"/>
                      <a:pt x="27206" y="9504"/>
                      <a:pt x="27169" y="9513"/>
                    </a:cubicBezTo>
                    <a:lnTo>
                      <a:pt x="7517" y="13932"/>
                    </a:lnTo>
                    <a:lnTo>
                      <a:pt x="1026" y="288"/>
                    </a:lnTo>
                    <a:cubicBezTo>
                      <a:pt x="939" y="107"/>
                      <a:pt x="759" y="1"/>
                      <a:pt x="5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4" name="Google Shape;3294;p35"/>
              <p:cNvSpPr/>
              <p:nvPr/>
            </p:nvSpPr>
            <p:spPr>
              <a:xfrm flipH="1">
                <a:off x="1021107" y="5087956"/>
                <a:ext cx="386367" cy="236829"/>
              </a:xfrm>
              <a:custGeom>
                <a:avLst/>
                <a:gdLst/>
                <a:ahLst/>
                <a:cxnLst/>
                <a:rect l="l" t="t" r="r" b="b"/>
                <a:pathLst>
                  <a:path w="25101" h="15386" extrusionOk="0">
                    <a:moveTo>
                      <a:pt x="572" y="1"/>
                    </a:moveTo>
                    <a:cubicBezTo>
                      <a:pt x="499" y="1"/>
                      <a:pt x="425" y="17"/>
                      <a:pt x="354" y="51"/>
                    </a:cubicBezTo>
                    <a:cubicBezTo>
                      <a:pt x="105" y="171"/>
                      <a:pt x="0" y="470"/>
                      <a:pt x="120" y="721"/>
                    </a:cubicBezTo>
                    <a:lnTo>
                      <a:pt x="7161" y="15385"/>
                    </a:lnTo>
                    <a:lnTo>
                      <a:pt x="24693" y="9750"/>
                    </a:lnTo>
                    <a:cubicBezTo>
                      <a:pt x="24957" y="9664"/>
                      <a:pt x="25100" y="9382"/>
                      <a:pt x="25015" y="9118"/>
                    </a:cubicBezTo>
                    <a:cubicBezTo>
                      <a:pt x="24948" y="8905"/>
                      <a:pt x="24749" y="8770"/>
                      <a:pt x="24538" y="8770"/>
                    </a:cubicBezTo>
                    <a:cubicBezTo>
                      <a:pt x="24487" y="8770"/>
                      <a:pt x="24436" y="8778"/>
                      <a:pt x="24385" y="8794"/>
                    </a:cubicBezTo>
                    <a:lnTo>
                      <a:pt x="7686" y="14162"/>
                    </a:lnTo>
                    <a:lnTo>
                      <a:pt x="1024" y="286"/>
                    </a:lnTo>
                    <a:cubicBezTo>
                      <a:pt x="938" y="106"/>
                      <a:pt x="759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295" name="Google Shape;3295;p35"/>
            <p:cNvGrpSpPr/>
            <p:nvPr/>
          </p:nvGrpSpPr>
          <p:grpSpPr>
            <a:xfrm rot="2973282" flipH="1">
              <a:off x="4148176" y="4155735"/>
              <a:ext cx="1294615" cy="1801026"/>
              <a:chOff x="658816" y="3875056"/>
              <a:chExt cx="1294659" cy="1801086"/>
            </a:xfrm>
          </p:grpSpPr>
          <p:sp>
            <p:nvSpPr>
              <p:cNvPr id="3296" name="Google Shape;3296;p35"/>
              <p:cNvSpPr/>
              <p:nvPr/>
            </p:nvSpPr>
            <p:spPr>
              <a:xfrm flipH="1">
                <a:off x="1402746" y="5296486"/>
                <a:ext cx="287717" cy="178076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1569" extrusionOk="0">
                    <a:moveTo>
                      <a:pt x="18120" y="0"/>
                    </a:moveTo>
                    <a:cubicBezTo>
                      <a:pt x="17933" y="0"/>
                      <a:pt x="17753" y="105"/>
                      <a:pt x="17667" y="286"/>
                    </a:cubicBezTo>
                    <a:lnTo>
                      <a:pt x="12838" y="10345"/>
                    </a:lnTo>
                    <a:lnTo>
                      <a:pt x="718" y="6447"/>
                    </a:lnTo>
                    <a:cubicBezTo>
                      <a:pt x="667" y="6431"/>
                      <a:pt x="615" y="6423"/>
                      <a:pt x="563" y="6423"/>
                    </a:cubicBezTo>
                    <a:cubicBezTo>
                      <a:pt x="351" y="6423"/>
                      <a:pt x="154" y="6558"/>
                      <a:pt x="85" y="6772"/>
                    </a:cubicBezTo>
                    <a:cubicBezTo>
                      <a:pt x="0" y="7036"/>
                      <a:pt x="145" y="7318"/>
                      <a:pt x="411" y="7403"/>
                    </a:cubicBezTo>
                    <a:lnTo>
                      <a:pt x="13363" y="11568"/>
                    </a:lnTo>
                    <a:lnTo>
                      <a:pt x="18571" y="720"/>
                    </a:lnTo>
                    <a:cubicBezTo>
                      <a:pt x="18691" y="471"/>
                      <a:pt x="18586" y="170"/>
                      <a:pt x="18337" y="50"/>
                    </a:cubicBezTo>
                    <a:cubicBezTo>
                      <a:pt x="18267" y="16"/>
                      <a:pt x="18193" y="0"/>
                      <a:pt x="18120" y="0"/>
                    </a:cubicBezTo>
                    <a:close/>
                  </a:path>
                </a:pathLst>
              </a:custGeom>
              <a:solidFill>
                <a:srgbClr val="FF8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7" name="Google Shape;3297;p35"/>
              <p:cNvSpPr/>
              <p:nvPr/>
            </p:nvSpPr>
            <p:spPr>
              <a:xfrm flipH="1">
                <a:off x="1072480" y="3875056"/>
                <a:ext cx="654935" cy="1236341"/>
              </a:xfrm>
              <a:custGeom>
                <a:avLst/>
                <a:gdLst/>
                <a:ahLst/>
                <a:cxnLst/>
                <a:rect l="l" t="t" r="r" b="b"/>
                <a:pathLst>
                  <a:path w="42549" h="80321" extrusionOk="0">
                    <a:moveTo>
                      <a:pt x="19479" y="0"/>
                    </a:moveTo>
                    <a:cubicBezTo>
                      <a:pt x="14561" y="0"/>
                      <a:pt x="10368" y="9188"/>
                      <a:pt x="10793" y="16409"/>
                    </a:cubicBezTo>
                    <a:cubicBezTo>
                      <a:pt x="9828" y="19411"/>
                      <a:pt x="5751" y="22138"/>
                      <a:pt x="3039" y="25516"/>
                    </a:cubicBezTo>
                    <a:cubicBezTo>
                      <a:pt x="328" y="28895"/>
                      <a:pt x="0" y="34589"/>
                      <a:pt x="4523" y="38906"/>
                    </a:cubicBezTo>
                    <a:cubicBezTo>
                      <a:pt x="9046" y="43225"/>
                      <a:pt x="1039" y="49464"/>
                      <a:pt x="884" y="54225"/>
                    </a:cubicBezTo>
                    <a:cubicBezTo>
                      <a:pt x="729" y="58989"/>
                      <a:pt x="6428" y="60952"/>
                      <a:pt x="8399" y="66283"/>
                    </a:cubicBezTo>
                    <a:cubicBezTo>
                      <a:pt x="10369" y="71615"/>
                      <a:pt x="11813" y="78236"/>
                      <a:pt x="17456" y="80076"/>
                    </a:cubicBezTo>
                    <a:cubicBezTo>
                      <a:pt x="17973" y="80244"/>
                      <a:pt x="18495" y="80320"/>
                      <a:pt x="19018" y="80320"/>
                    </a:cubicBezTo>
                    <a:cubicBezTo>
                      <a:pt x="24209" y="80320"/>
                      <a:pt x="29454" y="72784"/>
                      <a:pt x="29454" y="72784"/>
                    </a:cubicBezTo>
                    <a:cubicBezTo>
                      <a:pt x="29454" y="72784"/>
                      <a:pt x="42548" y="60910"/>
                      <a:pt x="34196" y="50393"/>
                    </a:cubicBezTo>
                    <a:cubicBezTo>
                      <a:pt x="25842" y="39875"/>
                      <a:pt x="37461" y="43579"/>
                      <a:pt x="36889" y="34682"/>
                    </a:cubicBezTo>
                    <a:cubicBezTo>
                      <a:pt x="36318" y="25785"/>
                      <a:pt x="26820" y="25994"/>
                      <a:pt x="25348" y="19314"/>
                    </a:cubicBezTo>
                    <a:cubicBezTo>
                      <a:pt x="23877" y="12633"/>
                      <a:pt x="28121" y="5246"/>
                      <a:pt x="22166" y="947"/>
                    </a:cubicBezTo>
                    <a:cubicBezTo>
                      <a:pt x="21262" y="295"/>
                      <a:pt x="20359" y="0"/>
                      <a:pt x="19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8" name="Google Shape;3298;p35"/>
              <p:cNvSpPr/>
              <p:nvPr/>
            </p:nvSpPr>
            <p:spPr>
              <a:xfrm flipH="1">
                <a:off x="1418016" y="3952564"/>
                <a:ext cx="133930" cy="1185222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77000" extrusionOk="0">
                    <a:moveTo>
                      <a:pt x="8223" y="0"/>
                    </a:moveTo>
                    <a:cubicBezTo>
                      <a:pt x="8044" y="0"/>
                      <a:pt x="7877" y="114"/>
                      <a:pt x="7818" y="294"/>
                    </a:cubicBezTo>
                    <a:cubicBezTo>
                      <a:pt x="1" y="24032"/>
                      <a:pt x="7222" y="76111"/>
                      <a:pt x="7295" y="76632"/>
                    </a:cubicBezTo>
                    <a:cubicBezTo>
                      <a:pt x="7325" y="76842"/>
                      <a:pt x="7506" y="76999"/>
                      <a:pt x="7718" y="76999"/>
                    </a:cubicBezTo>
                    <a:cubicBezTo>
                      <a:pt x="7738" y="76999"/>
                      <a:pt x="7758" y="76996"/>
                      <a:pt x="7776" y="76993"/>
                    </a:cubicBezTo>
                    <a:cubicBezTo>
                      <a:pt x="8010" y="76961"/>
                      <a:pt x="8172" y="76746"/>
                      <a:pt x="8139" y="76513"/>
                    </a:cubicBezTo>
                    <a:cubicBezTo>
                      <a:pt x="8065" y="75992"/>
                      <a:pt x="871" y="24112"/>
                      <a:pt x="8627" y="559"/>
                    </a:cubicBezTo>
                    <a:cubicBezTo>
                      <a:pt x="8700" y="337"/>
                      <a:pt x="8578" y="95"/>
                      <a:pt x="8356" y="21"/>
                    </a:cubicBezTo>
                    <a:cubicBezTo>
                      <a:pt x="8312" y="7"/>
                      <a:pt x="8267" y="0"/>
                      <a:pt x="8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99" name="Google Shape;3299;p35"/>
              <p:cNvSpPr/>
              <p:nvPr/>
            </p:nvSpPr>
            <p:spPr>
              <a:xfrm flipH="1">
                <a:off x="1367142" y="4167265"/>
                <a:ext cx="205613" cy="98189"/>
              </a:xfrm>
              <a:custGeom>
                <a:avLst/>
                <a:gdLst/>
                <a:ahLst/>
                <a:cxnLst/>
                <a:rect l="l" t="t" r="r" b="b"/>
                <a:pathLst>
                  <a:path w="13358" h="6379" extrusionOk="0">
                    <a:moveTo>
                      <a:pt x="474" y="1"/>
                    </a:moveTo>
                    <a:cubicBezTo>
                      <a:pt x="358" y="1"/>
                      <a:pt x="243" y="47"/>
                      <a:pt x="160" y="138"/>
                    </a:cubicBezTo>
                    <a:cubicBezTo>
                      <a:pt x="1" y="312"/>
                      <a:pt x="11" y="581"/>
                      <a:pt x="185" y="739"/>
                    </a:cubicBezTo>
                    <a:lnTo>
                      <a:pt x="6298" y="6378"/>
                    </a:lnTo>
                    <a:lnTo>
                      <a:pt x="13128" y="1304"/>
                    </a:lnTo>
                    <a:cubicBezTo>
                      <a:pt x="13317" y="1165"/>
                      <a:pt x="13357" y="898"/>
                      <a:pt x="13217" y="709"/>
                    </a:cubicBezTo>
                    <a:cubicBezTo>
                      <a:pt x="13133" y="597"/>
                      <a:pt x="13004" y="537"/>
                      <a:pt x="12874" y="537"/>
                    </a:cubicBezTo>
                    <a:cubicBezTo>
                      <a:pt x="12785" y="537"/>
                      <a:pt x="12696" y="564"/>
                      <a:pt x="12620" y="621"/>
                    </a:cubicBezTo>
                    <a:lnTo>
                      <a:pt x="6358" y="5274"/>
                    </a:lnTo>
                    <a:lnTo>
                      <a:pt x="761" y="113"/>
                    </a:lnTo>
                    <a:cubicBezTo>
                      <a:pt x="680" y="38"/>
                      <a:pt x="577" y="1"/>
                      <a:pt x="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0" name="Google Shape;3300;p35"/>
              <p:cNvSpPr/>
              <p:nvPr/>
            </p:nvSpPr>
            <p:spPr>
              <a:xfrm flipH="1">
                <a:off x="1258386" y="4412271"/>
                <a:ext cx="383535" cy="177753"/>
              </a:xfrm>
              <a:custGeom>
                <a:avLst/>
                <a:gdLst/>
                <a:ahLst/>
                <a:cxnLst/>
                <a:rect l="l" t="t" r="r" b="b"/>
                <a:pathLst>
                  <a:path w="24917" h="11548" extrusionOk="0">
                    <a:moveTo>
                      <a:pt x="24436" y="1"/>
                    </a:moveTo>
                    <a:cubicBezTo>
                      <a:pt x="24346" y="1"/>
                      <a:pt x="24256" y="29"/>
                      <a:pt x="24178" y="88"/>
                    </a:cubicBezTo>
                    <a:lnTo>
                      <a:pt x="10588" y="10458"/>
                    </a:lnTo>
                    <a:lnTo>
                      <a:pt x="746" y="2237"/>
                    </a:lnTo>
                    <a:cubicBezTo>
                      <a:pt x="667" y="2172"/>
                      <a:pt x="571" y="2141"/>
                      <a:pt x="477" y="2141"/>
                    </a:cubicBezTo>
                    <a:cubicBezTo>
                      <a:pt x="355" y="2141"/>
                      <a:pt x="234" y="2193"/>
                      <a:pt x="149" y="2293"/>
                    </a:cubicBezTo>
                    <a:cubicBezTo>
                      <a:pt x="0" y="2474"/>
                      <a:pt x="22" y="2739"/>
                      <a:pt x="199" y="2890"/>
                    </a:cubicBezTo>
                    <a:lnTo>
                      <a:pt x="10565" y="11548"/>
                    </a:lnTo>
                    <a:lnTo>
                      <a:pt x="24695" y="765"/>
                    </a:lnTo>
                    <a:cubicBezTo>
                      <a:pt x="24882" y="621"/>
                      <a:pt x="24917" y="354"/>
                      <a:pt x="24775" y="168"/>
                    </a:cubicBezTo>
                    <a:cubicBezTo>
                      <a:pt x="24691" y="58"/>
                      <a:pt x="24564" y="1"/>
                      <a:pt x="24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1" name="Google Shape;3301;p35"/>
              <p:cNvSpPr/>
              <p:nvPr/>
            </p:nvSpPr>
            <p:spPr>
              <a:xfrm flipH="1">
                <a:off x="1279706" y="4719055"/>
                <a:ext cx="347024" cy="174089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1310" extrusionOk="0">
                    <a:moveTo>
                      <a:pt x="22069" y="0"/>
                    </a:moveTo>
                    <a:cubicBezTo>
                      <a:pt x="21963" y="0"/>
                      <a:pt x="21856" y="40"/>
                      <a:pt x="21773" y="121"/>
                    </a:cubicBezTo>
                    <a:lnTo>
                      <a:pt x="10798" y="10182"/>
                    </a:lnTo>
                    <a:lnTo>
                      <a:pt x="741" y="1840"/>
                    </a:lnTo>
                    <a:cubicBezTo>
                      <a:pt x="663" y="1778"/>
                      <a:pt x="570" y="1748"/>
                      <a:pt x="477" y="1748"/>
                    </a:cubicBezTo>
                    <a:cubicBezTo>
                      <a:pt x="354" y="1748"/>
                      <a:pt x="232" y="1801"/>
                      <a:pt x="148" y="1903"/>
                    </a:cubicBezTo>
                    <a:cubicBezTo>
                      <a:pt x="1" y="2081"/>
                      <a:pt x="23" y="2345"/>
                      <a:pt x="198" y="2497"/>
                    </a:cubicBezTo>
                    <a:lnTo>
                      <a:pt x="10826" y="11310"/>
                    </a:lnTo>
                    <a:lnTo>
                      <a:pt x="22349" y="747"/>
                    </a:lnTo>
                    <a:cubicBezTo>
                      <a:pt x="22530" y="590"/>
                      <a:pt x="22545" y="315"/>
                      <a:pt x="22383" y="137"/>
                    </a:cubicBezTo>
                    <a:cubicBezTo>
                      <a:pt x="22299" y="47"/>
                      <a:pt x="22184" y="0"/>
                      <a:pt x="22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2" name="Google Shape;3302;p35"/>
              <p:cNvSpPr/>
              <p:nvPr/>
            </p:nvSpPr>
            <p:spPr>
              <a:xfrm flipH="1">
                <a:off x="1324676" y="4680316"/>
                <a:ext cx="628799" cy="979625"/>
              </a:xfrm>
              <a:custGeom>
                <a:avLst/>
                <a:gdLst/>
                <a:ahLst/>
                <a:cxnLst/>
                <a:rect l="l" t="t" r="r" b="b"/>
                <a:pathLst>
                  <a:path w="40851" h="63643" extrusionOk="0">
                    <a:moveTo>
                      <a:pt x="6468" y="1"/>
                    </a:moveTo>
                    <a:cubicBezTo>
                      <a:pt x="5113" y="1"/>
                      <a:pt x="3930" y="611"/>
                      <a:pt x="3121" y="2041"/>
                    </a:cubicBezTo>
                    <a:cubicBezTo>
                      <a:pt x="0" y="7558"/>
                      <a:pt x="5990" y="11822"/>
                      <a:pt x="7245" y="17590"/>
                    </a:cubicBezTo>
                    <a:cubicBezTo>
                      <a:pt x="8499" y="23359"/>
                      <a:pt x="974" y="26619"/>
                      <a:pt x="3734" y="33801"/>
                    </a:cubicBezTo>
                    <a:cubicBezTo>
                      <a:pt x="6493" y="40982"/>
                      <a:pt x="14267" y="33891"/>
                      <a:pt x="11509" y="45149"/>
                    </a:cubicBezTo>
                    <a:cubicBezTo>
                      <a:pt x="8750" y="56407"/>
                      <a:pt x="23296" y="60998"/>
                      <a:pt x="23296" y="60998"/>
                    </a:cubicBezTo>
                    <a:cubicBezTo>
                      <a:pt x="23296" y="60998"/>
                      <a:pt x="27791" y="63643"/>
                      <a:pt x="31661" y="63643"/>
                    </a:cubicBezTo>
                    <a:cubicBezTo>
                      <a:pt x="33042" y="63643"/>
                      <a:pt x="34344" y="63306"/>
                      <a:pt x="35334" y="62392"/>
                    </a:cubicBezTo>
                    <a:cubicBezTo>
                      <a:pt x="39097" y="58915"/>
                      <a:pt x="37842" y="53202"/>
                      <a:pt x="37466" y="48312"/>
                    </a:cubicBezTo>
                    <a:cubicBezTo>
                      <a:pt x="37090" y="43422"/>
                      <a:pt x="40851" y="39828"/>
                      <a:pt x="39011" y="36149"/>
                    </a:cubicBezTo>
                    <a:cubicBezTo>
                      <a:pt x="37174" y="32471"/>
                      <a:pt x="28646" y="30465"/>
                      <a:pt x="30636" y="25449"/>
                    </a:cubicBezTo>
                    <a:cubicBezTo>
                      <a:pt x="32626" y="20432"/>
                      <a:pt x="30318" y="16086"/>
                      <a:pt x="26973" y="14413"/>
                    </a:cubicBezTo>
                    <a:cubicBezTo>
                      <a:pt x="23630" y="12741"/>
                      <a:pt x="19450" y="12073"/>
                      <a:pt x="17610" y="10066"/>
                    </a:cubicBezTo>
                    <a:cubicBezTo>
                      <a:pt x="15629" y="4988"/>
                      <a:pt x="10343" y="1"/>
                      <a:pt x="6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3" name="Google Shape;3303;p35"/>
              <p:cNvSpPr/>
              <p:nvPr/>
            </p:nvSpPr>
            <p:spPr>
              <a:xfrm flipH="1">
                <a:off x="1412562" y="4744388"/>
                <a:ext cx="445690" cy="931754"/>
              </a:xfrm>
              <a:custGeom>
                <a:avLst/>
                <a:gdLst/>
                <a:ahLst/>
                <a:cxnLst/>
                <a:rect l="l" t="t" r="r" b="b"/>
                <a:pathLst>
                  <a:path w="28955" h="60533" extrusionOk="0">
                    <a:moveTo>
                      <a:pt x="557" y="1"/>
                    </a:moveTo>
                    <a:cubicBezTo>
                      <a:pt x="435" y="1"/>
                      <a:pt x="311" y="45"/>
                      <a:pt x="214" y="136"/>
                    </a:cubicBezTo>
                    <a:cubicBezTo>
                      <a:pt x="12" y="324"/>
                      <a:pt x="0" y="642"/>
                      <a:pt x="189" y="844"/>
                    </a:cubicBezTo>
                    <a:cubicBezTo>
                      <a:pt x="14736" y="16492"/>
                      <a:pt x="27784" y="59739"/>
                      <a:pt x="27914" y="60175"/>
                    </a:cubicBezTo>
                    <a:cubicBezTo>
                      <a:pt x="27977" y="60387"/>
                      <a:pt x="28173" y="60533"/>
                      <a:pt x="28395" y="60533"/>
                    </a:cubicBezTo>
                    <a:cubicBezTo>
                      <a:pt x="28444" y="60533"/>
                      <a:pt x="28492" y="60524"/>
                      <a:pt x="28539" y="60511"/>
                    </a:cubicBezTo>
                    <a:cubicBezTo>
                      <a:pt x="28803" y="60432"/>
                      <a:pt x="28955" y="60152"/>
                      <a:pt x="28875" y="59886"/>
                    </a:cubicBezTo>
                    <a:cubicBezTo>
                      <a:pt x="28746" y="59450"/>
                      <a:pt x="15630" y="15980"/>
                      <a:pt x="924" y="161"/>
                    </a:cubicBezTo>
                    <a:cubicBezTo>
                      <a:pt x="825" y="54"/>
                      <a:pt x="692" y="1"/>
                      <a:pt x="557" y="1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4" name="Google Shape;3304;p35"/>
              <p:cNvSpPr/>
              <p:nvPr/>
            </p:nvSpPr>
            <p:spPr>
              <a:xfrm flipH="1">
                <a:off x="1653722" y="4862250"/>
                <a:ext cx="163884" cy="114289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7425" extrusionOk="0">
                    <a:moveTo>
                      <a:pt x="10078" y="0"/>
                    </a:moveTo>
                    <a:cubicBezTo>
                      <a:pt x="9881" y="0"/>
                      <a:pt x="9695" y="117"/>
                      <a:pt x="9616" y="310"/>
                    </a:cubicBezTo>
                    <a:lnTo>
                      <a:pt x="7130" y="6270"/>
                    </a:lnTo>
                    <a:lnTo>
                      <a:pt x="652" y="4901"/>
                    </a:lnTo>
                    <a:cubicBezTo>
                      <a:pt x="618" y="4894"/>
                      <a:pt x="583" y="4891"/>
                      <a:pt x="549" y="4891"/>
                    </a:cubicBezTo>
                    <a:cubicBezTo>
                      <a:pt x="317" y="4891"/>
                      <a:pt x="108" y="5053"/>
                      <a:pt x="57" y="5289"/>
                    </a:cubicBezTo>
                    <a:cubicBezTo>
                      <a:pt x="1" y="5560"/>
                      <a:pt x="174" y="5825"/>
                      <a:pt x="445" y="5884"/>
                    </a:cubicBezTo>
                    <a:lnTo>
                      <a:pt x="7736" y="7424"/>
                    </a:lnTo>
                    <a:lnTo>
                      <a:pt x="10542" y="694"/>
                    </a:lnTo>
                    <a:cubicBezTo>
                      <a:pt x="10647" y="439"/>
                      <a:pt x="10527" y="146"/>
                      <a:pt x="10271" y="39"/>
                    </a:cubicBezTo>
                    <a:cubicBezTo>
                      <a:pt x="10208" y="13"/>
                      <a:pt x="10142" y="0"/>
                      <a:pt x="10078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5" name="Google Shape;3305;p35"/>
              <p:cNvSpPr/>
              <p:nvPr/>
            </p:nvSpPr>
            <p:spPr>
              <a:xfrm flipH="1">
                <a:off x="1499227" y="5055235"/>
                <a:ext cx="318425" cy="174520"/>
              </a:xfrm>
              <a:custGeom>
                <a:avLst/>
                <a:gdLst/>
                <a:ahLst/>
                <a:cxnLst/>
                <a:rect l="l" t="t" r="r" b="b"/>
                <a:pathLst>
                  <a:path w="20687" h="11338" extrusionOk="0">
                    <a:moveTo>
                      <a:pt x="20113" y="0"/>
                    </a:moveTo>
                    <a:cubicBezTo>
                      <a:pt x="19925" y="0"/>
                      <a:pt x="19746" y="106"/>
                      <a:pt x="19660" y="287"/>
                    </a:cubicBezTo>
                    <a:lnTo>
                      <a:pt x="14951" y="10185"/>
                    </a:lnTo>
                    <a:lnTo>
                      <a:pt x="662" y="6970"/>
                    </a:lnTo>
                    <a:cubicBezTo>
                      <a:pt x="625" y="6962"/>
                      <a:pt x="589" y="6958"/>
                      <a:pt x="552" y="6958"/>
                    </a:cubicBezTo>
                    <a:cubicBezTo>
                      <a:pt x="322" y="6958"/>
                      <a:pt x="114" y="7117"/>
                      <a:pt x="62" y="7351"/>
                    </a:cubicBezTo>
                    <a:cubicBezTo>
                      <a:pt x="0" y="7622"/>
                      <a:pt x="171" y="7889"/>
                      <a:pt x="441" y="7951"/>
                    </a:cubicBezTo>
                    <a:lnTo>
                      <a:pt x="15512" y="11338"/>
                    </a:lnTo>
                    <a:lnTo>
                      <a:pt x="20566" y="718"/>
                    </a:lnTo>
                    <a:cubicBezTo>
                      <a:pt x="20686" y="467"/>
                      <a:pt x="20579" y="168"/>
                      <a:pt x="20329" y="50"/>
                    </a:cubicBezTo>
                    <a:cubicBezTo>
                      <a:pt x="20259" y="16"/>
                      <a:pt x="20185" y="0"/>
                      <a:pt x="20113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6" name="Google Shape;3306;p35"/>
              <p:cNvSpPr/>
              <p:nvPr/>
            </p:nvSpPr>
            <p:spPr>
              <a:xfrm flipH="1">
                <a:off x="658816" y="4243988"/>
                <a:ext cx="858409" cy="1337331"/>
              </a:xfrm>
              <a:custGeom>
                <a:avLst/>
                <a:gdLst/>
                <a:ahLst/>
                <a:cxnLst/>
                <a:rect l="l" t="t" r="r" b="b"/>
                <a:pathLst>
                  <a:path w="55768" h="86882" extrusionOk="0">
                    <a:moveTo>
                      <a:pt x="46938" y="0"/>
                    </a:moveTo>
                    <a:cubicBezTo>
                      <a:pt x="41647" y="0"/>
                      <a:pt x="34433" y="6807"/>
                      <a:pt x="31727" y="13740"/>
                    </a:cubicBezTo>
                    <a:cubicBezTo>
                      <a:pt x="29216" y="16480"/>
                      <a:pt x="23510" y="17393"/>
                      <a:pt x="18945" y="19675"/>
                    </a:cubicBezTo>
                    <a:cubicBezTo>
                      <a:pt x="14381" y="21957"/>
                      <a:pt x="11229" y="27892"/>
                      <a:pt x="13946" y="34740"/>
                    </a:cubicBezTo>
                    <a:cubicBezTo>
                      <a:pt x="16663" y="41587"/>
                      <a:pt x="5023" y="44326"/>
                      <a:pt x="2511" y="49348"/>
                    </a:cubicBezTo>
                    <a:cubicBezTo>
                      <a:pt x="0" y="54369"/>
                      <a:pt x="5136" y="59276"/>
                      <a:pt x="4622" y="65952"/>
                    </a:cubicBezTo>
                    <a:cubicBezTo>
                      <a:pt x="4109" y="72629"/>
                      <a:pt x="2398" y="80428"/>
                      <a:pt x="7532" y="85173"/>
                    </a:cubicBezTo>
                    <a:cubicBezTo>
                      <a:pt x="8883" y="86422"/>
                      <a:pt x="10661" y="86882"/>
                      <a:pt x="12547" y="86882"/>
                    </a:cubicBezTo>
                    <a:cubicBezTo>
                      <a:pt x="17831" y="86882"/>
                      <a:pt x="23966" y="83272"/>
                      <a:pt x="23966" y="83272"/>
                    </a:cubicBezTo>
                    <a:cubicBezTo>
                      <a:pt x="23966" y="83272"/>
                      <a:pt x="43823" y="77003"/>
                      <a:pt x="40057" y="61635"/>
                    </a:cubicBezTo>
                    <a:cubicBezTo>
                      <a:pt x="36291" y="46267"/>
                      <a:pt x="46904" y="55948"/>
                      <a:pt x="50672" y="46143"/>
                    </a:cubicBezTo>
                    <a:cubicBezTo>
                      <a:pt x="54438" y="36338"/>
                      <a:pt x="44166" y="31887"/>
                      <a:pt x="45878" y="24012"/>
                    </a:cubicBezTo>
                    <a:cubicBezTo>
                      <a:pt x="47589" y="16138"/>
                      <a:pt x="55768" y="10317"/>
                      <a:pt x="51507" y="2785"/>
                    </a:cubicBezTo>
                    <a:cubicBezTo>
                      <a:pt x="50403" y="833"/>
                      <a:pt x="48788" y="0"/>
                      <a:pt x="469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7" name="Google Shape;3307;p35"/>
              <p:cNvSpPr/>
              <p:nvPr/>
            </p:nvSpPr>
            <p:spPr>
              <a:xfrm flipH="1">
                <a:off x="658816" y="4243988"/>
                <a:ext cx="858409" cy="1337331"/>
              </a:xfrm>
              <a:custGeom>
                <a:avLst/>
                <a:gdLst/>
                <a:ahLst/>
                <a:cxnLst/>
                <a:rect l="l" t="t" r="r" b="b"/>
                <a:pathLst>
                  <a:path w="55768" h="86882" extrusionOk="0">
                    <a:moveTo>
                      <a:pt x="46938" y="0"/>
                    </a:moveTo>
                    <a:cubicBezTo>
                      <a:pt x="41647" y="0"/>
                      <a:pt x="34433" y="6807"/>
                      <a:pt x="31727" y="13740"/>
                    </a:cubicBezTo>
                    <a:cubicBezTo>
                      <a:pt x="29216" y="16480"/>
                      <a:pt x="23510" y="17393"/>
                      <a:pt x="18945" y="19675"/>
                    </a:cubicBezTo>
                    <a:cubicBezTo>
                      <a:pt x="14381" y="21957"/>
                      <a:pt x="11229" y="27892"/>
                      <a:pt x="13946" y="34740"/>
                    </a:cubicBezTo>
                    <a:cubicBezTo>
                      <a:pt x="16663" y="41587"/>
                      <a:pt x="5023" y="44326"/>
                      <a:pt x="2511" y="49348"/>
                    </a:cubicBezTo>
                    <a:cubicBezTo>
                      <a:pt x="0" y="54369"/>
                      <a:pt x="5136" y="59276"/>
                      <a:pt x="4622" y="65952"/>
                    </a:cubicBezTo>
                    <a:cubicBezTo>
                      <a:pt x="4109" y="72629"/>
                      <a:pt x="2398" y="80428"/>
                      <a:pt x="7532" y="85173"/>
                    </a:cubicBezTo>
                    <a:cubicBezTo>
                      <a:pt x="8883" y="86422"/>
                      <a:pt x="10661" y="86882"/>
                      <a:pt x="12547" y="86882"/>
                    </a:cubicBezTo>
                    <a:cubicBezTo>
                      <a:pt x="17831" y="86882"/>
                      <a:pt x="23966" y="83272"/>
                      <a:pt x="23966" y="83272"/>
                    </a:cubicBezTo>
                    <a:cubicBezTo>
                      <a:pt x="23966" y="83272"/>
                      <a:pt x="43823" y="77003"/>
                      <a:pt x="40057" y="61635"/>
                    </a:cubicBezTo>
                    <a:cubicBezTo>
                      <a:pt x="36291" y="46267"/>
                      <a:pt x="46904" y="55948"/>
                      <a:pt x="50672" y="46143"/>
                    </a:cubicBezTo>
                    <a:cubicBezTo>
                      <a:pt x="54438" y="36338"/>
                      <a:pt x="44166" y="31887"/>
                      <a:pt x="45878" y="24012"/>
                    </a:cubicBezTo>
                    <a:cubicBezTo>
                      <a:pt x="47589" y="16138"/>
                      <a:pt x="55768" y="10317"/>
                      <a:pt x="51507" y="2785"/>
                    </a:cubicBezTo>
                    <a:cubicBezTo>
                      <a:pt x="50403" y="833"/>
                      <a:pt x="48788" y="0"/>
                      <a:pt x="46938" y="0"/>
                    </a:cubicBezTo>
                    <a:close/>
                  </a:path>
                </a:pathLst>
              </a:custGeom>
              <a:solidFill>
                <a:srgbClr val="6D9EEB">
                  <a:alpha val="41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8" name="Google Shape;3308;p35"/>
              <p:cNvSpPr/>
              <p:nvPr/>
            </p:nvSpPr>
            <p:spPr>
              <a:xfrm flipH="1">
                <a:off x="791960" y="4334255"/>
                <a:ext cx="602155" cy="1266356"/>
              </a:xfrm>
              <a:custGeom>
                <a:avLst/>
                <a:gdLst/>
                <a:ahLst/>
                <a:cxnLst/>
                <a:rect l="l" t="t" r="r" b="b"/>
                <a:pathLst>
                  <a:path w="39120" h="82271" extrusionOk="0">
                    <a:moveTo>
                      <a:pt x="38564" y="0"/>
                    </a:moveTo>
                    <a:cubicBezTo>
                      <a:pt x="38430" y="0"/>
                      <a:pt x="38296" y="54"/>
                      <a:pt x="38197" y="160"/>
                    </a:cubicBezTo>
                    <a:cubicBezTo>
                      <a:pt x="18149" y="21726"/>
                      <a:pt x="258" y="81027"/>
                      <a:pt x="79" y="81624"/>
                    </a:cubicBezTo>
                    <a:cubicBezTo>
                      <a:pt x="1" y="81889"/>
                      <a:pt x="151" y="82170"/>
                      <a:pt x="417" y="82249"/>
                    </a:cubicBezTo>
                    <a:cubicBezTo>
                      <a:pt x="464" y="82262"/>
                      <a:pt x="512" y="82270"/>
                      <a:pt x="561" y="82270"/>
                    </a:cubicBezTo>
                    <a:cubicBezTo>
                      <a:pt x="781" y="82270"/>
                      <a:pt x="977" y="82125"/>
                      <a:pt x="1040" y="81913"/>
                    </a:cubicBezTo>
                    <a:cubicBezTo>
                      <a:pt x="1221" y="81318"/>
                      <a:pt x="19043" y="22239"/>
                      <a:pt x="38930" y="843"/>
                    </a:cubicBezTo>
                    <a:cubicBezTo>
                      <a:pt x="39119" y="641"/>
                      <a:pt x="39109" y="323"/>
                      <a:pt x="38905" y="135"/>
                    </a:cubicBezTo>
                    <a:cubicBezTo>
                      <a:pt x="38809" y="45"/>
                      <a:pt x="38686" y="0"/>
                      <a:pt x="385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09" name="Google Shape;3309;p35"/>
              <p:cNvSpPr/>
              <p:nvPr/>
            </p:nvSpPr>
            <p:spPr>
              <a:xfrm flipH="1">
                <a:off x="847457" y="4495181"/>
                <a:ext cx="217481" cy="149923"/>
              </a:xfrm>
              <a:custGeom>
                <a:avLst/>
                <a:gdLst/>
                <a:ahLst/>
                <a:cxnLst/>
                <a:rect l="l" t="t" r="r" b="b"/>
                <a:pathLst>
                  <a:path w="14129" h="9740" extrusionOk="0">
                    <a:moveTo>
                      <a:pt x="572" y="0"/>
                    </a:moveTo>
                    <a:cubicBezTo>
                      <a:pt x="507" y="0"/>
                      <a:pt x="442" y="13"/>
                      <a:pt x="378" y="39"/>
                    </a:cubicBezTo>
                    <a:cubicBezTo>
                      <a:pt x="123" y="146"/>
                      <a:pt x="1" y="438"/>
                      <a:pt x="108" y="694"/>
                    </a:cubicBezTo>
                    <a:lnTo>
                      <a:pt x="3879" y="9740"/>
                    </a:lnTo>
                    <a:lnTo>
                      <a:pt x="13684" y="7668"/>
                    </a:lnTo>
                    <a:cubicBezTo>
                      <a:pt x="13955" y="7611"/>
                      <a:pt x="14129" y="7345"/>
                      <a:pt x="14072" y="7075"/>
                    </a:cubicBezTo>
                    <a:cubicBezTo>
                      <a:pt x="14020" y="6834"/>
                      <a:pt x="13806" y="6679"/>
                      <a:pt x="13572" y="6679"/>
                    </a:cubicBezTo>
                    <a:cubicBezTo>
                      <a:pt x="13540" y="6679"/>
                      <a:pt x="13509" y="6681"/>
                      <a:pt x="13477" y="6687"/>
                    </a:cubicBezTo>
                    <a:lnTo>
                      <a:pt x="4485" y="8587"/>
                    </a:lnTo>
                    <a:lnTo>
                      <a:pt x="1033" y="308"/>
                    </a:lnTo>
                    <a:cubicBezTo>
                      <a:pt x="953" y="116"/>
                      <a:pt x="767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10" name="Google Shape;3310;p35"/>
              <p:cNvSpPr/>
              <p:nvPr/>
            </p:nvSpPr>
            <p:spPr>
              <a:xfrm flipH="1">
                <a:off x="847371" y="4758624"/>
                <a:ext cx="428373" cy="232196"/>
              </a:xfrm>
              <a:custGeom>
                <a:avLst/>
                <a:gdLst/>
                <a:ahLst/>
                <a:cxnLst/>
                <a:rect l="l" t="t" r="r" b="b"/>
                <a:pathLst>
                  <a:path w="27830" h="15085" extrusionOk="0">
                    <a:moveTo>
                      <a:pt x="571" y="1"/>
                    </a:moveTo>
                    <a:cubicBezTo>
                      <a:pt x="499" y="1"/>
                      <a:pt x="426" y="16"/>
                      <a:pt x="356" y="49"/>
                    </a:cubicBezTo>
                    <a:cubicBezTo>
                      <a:pt x="107" y="170"/>
                      <a:pt x="0" y="469"/>
                      <a:pt x="119" y="719"/>
                    </a:cubicBezTo>
                    <a:lnTo>
                      <a:pt x="6956" y="15085"/>
                    </a:lnTo>
                    <a:lnTo>
                      <a:pt x="27388" y="10493"/>
                    </a:lnTo>
                    <a:cubicBezTo>
                      <a:pt x="27659" y="10432"/>
                      <a:pt x="27829" y="10164"/>
                      <a:pt x="27767" y="9894"/>
                    </a:cubicBezTo>
                    <a:cubicBezTo>
                      <a:pt x="27715" y="9660"/>
                      <a:pt x="27507" y="9500"/>
                      <a:pt x="27278" y="9500"/>
                    </a:cubicBezTo>
                    <a:cubicBezTo>
                      <a:pt x="27242" y="9500"/>
                      <a:pt x="27206" y="9504"/>
                      <a:pt x="27169" y="9513"/>
                    </a:cubicBezTo>
                    <a:lnTo>
                      <a:pt x="7517" y="13932"/>
                    </a:lnTo>
                    <a:lnTo>
                      <a:pt x="1026" y="288"/>
                    </a:lnTo>
                    <a:cubicBezTo>
                      <a:pt x="939" y="107"/>
                      <a:pt x="759" y="1"/>
                      <a:pt x="5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11" name="Google Shape;3311;p35"/>
              <p:cNvSpPr/>
              <p:nvPr/>
            </p:nvSpPr>
            <p:spPr>
              <a:xfrm flipH="1">
                <a:off x="1021107" y="5087956"/>
                <a:ext cx="386367" cy="236829"/>
              </a:xfrm>
              <a:custGeom>
                <a:avLst/>
                <a:gdLst/>
                <a:ahLst/>
                <a:cxnLst/>
                <a:rect l="l" t="t" r="r" b="b"/>
                <a:pathLst>
                  <a:path w="25101" h="15386" extrusionOk="0">
                    <a:moveTo>
                      <a:pt x="572" y="1"/>
                    </a:moveTo>
                    <a:cubicBezTo>
                      <a:pt x="499" y="1"/>
                      <a:pt x="425" y="17"/>
                      <a:pt x="354" y="51"/>
                    </a:cubicBezTo>
                    <a:cubicBezTo>
                      <a:pt x="105" y="171"/>
                      <a:pt x="0" y="470"/>
                      <a:pt x="120" y="721"/>
                    </a:cubicBezTo>
                    <a:lnTo>
                      <a:pt x="7161" y="15385"/>
                    </a:lnTo>
                    <a:lnTo>
                      <a:pt x="24693" y="9750"/>
                    </a:lnTo>
                    <a:cubicBezTo>
                      <a:pt x="24957" y="9664"/>
                      <a:pt x="25100" y="9382"/>
                      <a:pt x="25015" y="9118"/>
                    </a:cubicBezTo>
                    <a:cubicBezTo>
                      <a:pt x="24948" y="8905"/>
                      <a:pt x="24749" y="8770"/>
                      <a:pt x="24538" y="8770"/>
                    </a:cubicBezTo>
                    <a:cubicBezTo>
                      <a:pt x="24487" y="8770"/>
                      <a:pt x="24436" y="8778"/>
                      <a:pt x="24385" y="8794"/>
                    </a:cubicBezTo>
                    <a:lnTo>
                      <a:pt x="7686" y="14162"/>
                    </a:lnTo>
                    <a:lnTo>
                      <a:pt x="1024" y="286"/>
                    </a:lnTo>
                    <a:cubicBezTo>
                      <a:pt x="938" y="106"/>
                      <a:pt x="759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"/>
          <p:cNvSpPr/>
          <p:nvPr/>
        </p:nvSpPr>
        <p:spPr>
          <a:xfrm>
            <a:off x="727341" y="445023"/>
            <a:ext cx="7870242" cy="75348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4"/>
          <p:cNvSpPr txBox="1">
            <a:spLocks noGrp="1"/>
          </p:cNvSpPr>
          <p:nvPr>
            <p:ph type="title"/>
          </p:nvPr>
        </p:nvSpPr>
        <p:spPr>
          <a:xfrm>
            <a:off x="727341" y="451256"/>
            <a:ext cx="7870242" cy="593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80" name="Google Shape;380;p4"/>
          <p:cNvGrpSpPr/>
          <p:nvPr/>
        </p:nvGrpSpPr>
        <p:grpSpPr>
          <a:xfrm rot="-4822577" flipH="1">
            <a:off x="7645936" y="437933"/>
            <a:ext cx="2180149" cy="1538382"/>
            <a:chOff x="505605" y="4363304"/>
            <a:chExt cx="1923073" cy="1397179"/>
          </a:xfrm>
        </p:grpSpPr>
        <p:sp>
          <p:nvSpPr>
            <p:cNvPr id="381" name="Google Shape;381;p4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4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4"/>
            <p:cNvSpPr/>
            <p:nvPr/>
          </p:nvSpPr>
          <p:spPr>
            <a:xfrm rot="-1863570" flipH="1">
              <a:off x="777625" y="4443639"/>
              <a:ext cx="655024" cy="1236509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4"/>
            <p:cNvSpPr/>
            <p:nvPr/>
          </p:nvSpPr>
          <p:spPr>
            <a:xfrm rot="-1863570" flipH="1">
              <a:off x="1137831" y="4469807"/>
              <a:ext cx="133948" cy="1185384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4"/>
            <p:cNvSpPr/>
            <p:nvPr/>
          </p:nvSpPr>
          <p:spPr>
            <a:xfrm rot="-1863570" flipH="1">
              <a:off x="919414" y="4739423"/>
              <a:ext cx="205641" cy="98202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4"/>
            <p:cNvSpPr/>
            <p:nvPr/>
          </p:nvSpPr>
          <p:spPr>
            <a:xfrm rot="-1863570" flipH="1">
              <a:off x="960401" y="4953823"/>
              <a:ext cx="383587" cy="177777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4"/>
            <p:cNvSpPr/>
            <p:nvPr/>
          </p:nvSpPr>
          <p:spPr>
            <a:xfrm rot="-1863570" flipH="1">
              <a:off x="1138612" y="5215309"/>
              <a:ext cx="347071" cy="174113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4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4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4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4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4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4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4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4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4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4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4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4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2" name="Google Shape;402;p4"/>
          <p:cNvGrpSpPr/>
          <p:nvPr/>
        </p:nvGrpSpPr>
        <p:grpSpPr>
          <a:xfrm rot="4822690">
            <a:off x="-547306" y="407196"/>
            <a:ext cx="2027148" cy="1430420"/>
            <a:chOff x="505605" y="4363304"/>
            <a:chExt cx="1923073" cy="1397179"/>
          </a:xfrm>
        </p:grpSpPr>
        <p:sp>
          <p:nvSpPr>
            <p:cNvPr id="403" name="Google Shape;403;p4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4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4"/>
            <p:cNvSpPr/>
            <p:nvPr/>
          </p:nvSpPr>
          <p:spPr>
            <a:xfrm rot="-1863570" flipH="1">
              <a:off x="777625" y="4443639"/>
              <a:ext cx="655024" cy="1236509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4"/>
            <p:cNvSpPr/>
            <p:nvPr/>
          </p:nvSpPr>
          <p:spPr>
            <a:xfrm rot="-1863570" flipH="1">
              <a:off x="1137831" y="4469807"/>
              <a:ext cx="133948" cy="1185384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4"/>
            <p:cNvSpPr/>
            <p:nvPr/>
          </p:nvSpPr>
          <p:spPr>
            <a:xfrm rot="-1863570" flipH="1">
              <a:off x="919414" y="4739423"/>
              <a:ext cx="205641" cy="98202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4"/>
            <p:cNvSpPr/>
            <p:nvPr/>
          </p:nvSpPr>
          <p:spPr>
            <a:xfrm rot="-1863570" flipH="1">
              <a:off x="960401" y="4953823"/>
              <a:ext cx="383587" cy="177777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4"/>
            <p:cNvSpPr/>
            <p:nvPr/>
          </p:nvSpPr>
          <p:spPr>
            <a:xfrm rot="-1863570" flipH="1">
              <a:off x="1138612" y="5215309"/>
              <a:ext cx="347071" cy="174113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4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4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4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4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4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4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4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4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4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4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4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4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4" name="Google Shape;424;p4"/>
          <p:cNvGrpSpPr/>
          <p:nvPr/>
        </p:nvGrpSpPr>
        <p:grpSpPr>
          <a:xfrm rot="-577316">
            <a:off x="-236705" y="4048520"/>
            <a:ext cx="1405935" cy="1473120"/>
            <a:chOff x="658816" y="3875056"/>
            <a:chExt cx="1769862" cy="1801086"/>
          </a:xfrm>
        </p:grpSpPr>
        <p:sp>
          <p:nvSpPr>
            <p:cNvPr id="425" name="Google Shape;425;p4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4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4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4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4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4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4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4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4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4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4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4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4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4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4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4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4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4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4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4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4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4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4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577316" flipH="1">
            <a:off x="8155748" y="4048520"/>
            <a:ext cx="1405935" cy="1473120"/>
            <a:chOff x="658816" y="3875056"/>
            <a:chExt cx="1769862" cy="1801086"/>
          </a:xfrm>
        </p:grpSpPr>
        <p:sp>
          <p:nvSpPr>
            <p:cNvPr id="453" name="Google Shape;453;p4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4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4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4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4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4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4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4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4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4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4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4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4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4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4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4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4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4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4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4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4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4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4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0" name="Google Shape;480;p4"/>
          <p:cNvGrpSpPr/>
          <p:nvPr/>
        </p:nvGrpSpPr>
        <p:grpSpPr>
          <a:xfrm rot="-577316">
            <a:off x="3655451" y="4739773"/>
            <a:ext cx="1527642" cy="1142761"/>
            <a:chOff x="505605" y="4363304"/>
            <a:chExt cx="1923073" cy="1397179"/>
          </a:xfrm>
        </p:grpSpPr>
        <p:sp>
          <p:nvSpPr>
            <p:cNvPr id="481" name="Google Shape;481;p4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4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4"/>
            <p:cNvSpPr/>
            <p:nvPr/>
          </p:nvSpPr>
          <p:spPr>
            <a:xfrm rot="-1863570" flipH="1">
              <a:off x="777625" y="4443639"/>
              <a:ext cx="655024" cy="1236509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4"/>
            <p:cNvSpPr/>
            <p:nvPr/>
          </p:nvSpPr>
          <p:spPr>
            <a:xfrm rot="-1863570" flipH="1">
              <a:off x="1137831" y="4469807"/>
              <a:ext cx="133948" cy="1185384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4"/>
            <p:cNvSpPr/>
            <p:nvPr/>
          </p:nvSpPr>
          <p:spPr>
            <a:xfrm rot="-1863570" flipH="1">
              <a:off x="919414" y="4739423"/>
              <a:ext cx="205641" cy="98202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4"/>
            <p:cNvSpPr/>
            <p:nvPr/>
          </p:nvSpPr>
          <p:spPr>
            <a:xfrm rot="-1863570" flipH="1">
              <a:off x="960401" y="4953823"/>
              <a:ext cx="383587" cy="177777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4"/>
            <p:cNvSpPr/>
            <p:nvPr/>
          </p:nvSpPr>
          <p:spPr>
            <a:xfrm rot="-1863570" flipH="1">
              <a:off x="1138612" y="5215309"/>
              <a:ext cx="347071" cy="174113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4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4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4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4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4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4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4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4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4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4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4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4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2" name="Google Shape;502;p4"/>
          <p:cNvSpPr txBox="1">
            <a:spLocks noGrp="1"/>
          </p:cNvSpPr>
          <p:nvPr>
            <p:ph type="subTitle" idx="1"/>
          </p:nvPr>
        </p:nvSpPr>
        <p:spPr>
          <a:xfrm>
            <a:off x="723262" y="1198496"/>
            <a:ext cx="7870242" cy="573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"/>
          <p:cNvSpPr/>
          <p:nvPr/>
        </p:nvSpPr>
        <p:spPr>
          <a:xfrm>
            <a:off x="727341" y="445023"/>
            <a:ext cx="7870242" cy="75348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6" name="Google Shape;636;p6"/>
          <p:cNvSpPr txBox="1">
            <a:spLocks noGrp="1"/>
          </p:cNvSpPr>
          <p:nvPr>
            <p:ph type="title"/>
          </p:nvPr>
        </p:nvSpPr>
        <p:spPr>
          <a:xfrm>
            <a:off x="727341" y="451256"/>
            <a:ext cx="7870242" cy="593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637" name="Google Shape;637;p6"/>
          <p:cNvGrpSpPr/>
          <p:nvPr/>
        </p:nvGrpSpPr>
        <p:grpSpPr>
          <a:xfrm rot="-7899167" flipH="1">
            <a:off x="7753318" y="-325704"/>
            <a:ext cx="2147090" cy="1515056"/>
            <a:chOff x="505605" y="4363304"/>
            <a:chExt cx="1923073" cy="1397179"/>
          </a:xfrm>
        </p:grpSpPr>
        <p:sp>
          <p:nvSpPr>
            <p:cNvPr id="638" name="Google Shape;638;p6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6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6"/>
            <p:cNvSpPr/>
            <p:nvPr/>
          </p:nvSpPr>
          <p:spPr>
            <a:xfrm rot="-1863570" flipH="1">
              <a:off x="777625" y="4443639"/>
              <a:ext cx="655024" cy="1236509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6"/>
            <p:cNvSpPr/>
            <p:nvPr/>
          </p:nvSpPr>
          <p:spPr>
            <a:xfrm rot="-1863570" flipH="1">
              <a:off x="1137831" y="4469807"/>
              <a:ext cx="133948" cy="1185384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6"/>
            <p:cNvSpPr/>
            <p:nvPr/>
          </p:nvSpPr>
          <p:spPr>
            <a:xfrm rot="-1863570" flipH="1">
              <a:off x="919414" y="4739423"/>
              <a:ext cx="205641" cy="98202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6"/>
            <p:cNvSpPr/>
            <p:nvPr/>
          </p:nvSpPr>
          <p:spPr>
            <a:xfrm rot="-1863570" flipH="1">
              <a:off x="960401" y="4953823"/>
              <a:ext cx="383587" cy="177777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6"/>
            <p:cNvSpPr/>
            <p:nvPr/>
          </p:nvSpPr>
          <p:spPr>
            <a:xfrm rot="-1863570" flipH="1">
              <a:off x="1138612" y="5215309"/>
              <a:ext cx="347071" cy="174113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6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6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6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6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6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6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6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6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6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6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6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6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6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6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59" name="Google Shape;659;p6"/>
          <p:cNvGrpSpPr/>
          <p:nvPr/>
        </p:nvGrpSpPr>
        <p:grpSpPr>
          <a:xfrm rot="702240">
            <a:off x="-564171" y="4387515"/>
            <a:ext cx="1789479" cy="1338630"/>
            <a:chOff x="505605" y="4363304"/>
            <a:chExt cx="1923073" cy="1397179"/>
          </a:xfrm>
        </p:grpSpPr>
        <p:sp>
          <p:nvSpPr>
            <p:cNvPr id="660" name="Google Shape;660;p6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6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6"/>
            <p:cNvSpPr/>
            <p:nvPr/>
          </p:nvSpPr>
          <p:spPr>
            <a:xfrm rot="-1863570" flipH="1">
              <a:off x="777625" y="4443639"/>
              <a:ext cx="655024" cy="1236509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6"/>
            <p:cNvSpPr/>
            <p:nvPr/>
          </p:nvSpPr>
          <p:spPr>
            <a:xfrm rot="-1863570" flipH="1">
              <a:off x="1137831" y="4469807"/>
              <a:ext cx="133948" cy="1185384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6"/>
            <p:cNvSpPr/>
            <p:nvPr/>
          </p:nvSpPr>
          <p:spPr>
            <a:xfrm rot="-1863570" flipH="1">
              <a:off x="919414" y="4739423"/>
              <a:ext cx="205641" cy="98202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6"/>
            <p:cNvSpPr/>
            <p:nvPr/>
          </p:nvSpPr>
          <p:spPr>
            <a:xfrm rot="-1863570" flipH="1">
              <a:off x="960401" y="4953823"/>
              <a:ext cx="383587" cy="177777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6"/>
            <p:cNvSpPr/>
            <p:nvPr/>
          </p:nvSpPr>
          <p:spPr>
            <a:xfrm rot="-1863570" flipH="1">
              <a:off x="1138612" y="5215309"/>
              <a:ext cx="347071" cy="174113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6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6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6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6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6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6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6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6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6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6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6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6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6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6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1" name="Google Shape;681;p6"/>
          <p:cNvGrpSpPr/>
          <p:nvPr/>
        </p:nvGrpSpPr>
        <p:grpSpPr>
          <a:xfrm>
            <a:off x="7752572" y="4218823"/>
            <a:ext cx="1840664" cy="1693984"/>
            <a:chOff x="7602113" y="4017927"/>
            <a:chExt cx="1804941" cy="1613318"/>
          </a:xfrm>
        </p:grpSpPr>
        <p:sp>
          <p:nvSpPr>
            <p:cNvPr id="682" name="Google Shape;682;p6"/>
            <p:cNvSpPr/>
            <p:nvPr/>
          </p:nvSpPr>
          <p:spPr>
            <a:xfrm rot="-3237007" flipH="1">
              <a:off x="7948568" y="4867581"/>
              <a:ext cx="175008" cy="83573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6"/>
            <p:cNvSpPr/>
            <p:nvPr/>
          </p:nvSpPr>
          <p:spPr>
            <a:xfrm rot="-1373997" flipH="1">
              <a:off x="8770916" y="5134813"/>
              <a:ext cx="120546" cy="15045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6"/>
            <p:cNvSpPr/>
            <p:nvPr/>
          </p:nvSpPr>
          <p:spPr>
            <a:xfrm rot="-1373997" flipH="1">
              <a:off x="8522428" y="5128031"/>
              <a:ext cx="244865" cy="151553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6"/>
            <p:cNvSpPr/>
            <p:nvPr/>
          </p:nvSpPr>
          <p:spPr>
            <a:xfrm rot="-3237007" flipH="1">
              <a:off x="7912815" y="4570101"/>
              <a:ext cx="557449" cy="1052313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6"/>
            <p:cNvSpPr/>
            <p:nvPr/>
          </p:nvSpPr>
          <p:spPr>
            <a:xfrm rot="-3237007" flipH="1">
              <a:off x="8212896" y="4559343"/>
              <a:ext cx="113995" cy="1008803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6"/>
            <p:cNvSpPr/>
            <p:nvPr/>
          </p:nvSpPr>
          <p:spPr>
            <a:xfrm rot="-3237007" flipH="1">
              <a:off x="8058892" y="4989971"/>
              <a:ext cx="326446" cy="151294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6"/>
            <p:cNvSpPr/>
            <p:nvPr/>
          </p:nvSpPr>
          <p:spPr>
            <a:xfrm rot="-3237007" flipH="1">
              <a:off x="8285806" y="5142139"/>
              <a:ext cx="295370" cy="148176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6"/>
            <p:cNvSpPr/>
            <p:nvPr/>
          </p:nvSpPr>
          <p:spPr>
            <a:xfrm rot="-1373997" flipH="1">
              <a:off x="8618626" y="4892802"/>
              <a:ext cx="750720" cy="345865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6"/>
            <p:cNvSpPr/>
            <p:nvPr/>
          </p:nvSpPr>
          <p:spPr>
            <a:xfrm rot="-1373997" flipH="1">
              <a:off x="8593455" y="4945679"/>
              <a:ext cx="701084" cy="330984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6"/>
            <p:cNvSpPr/>
            <p:nvPr/>
          </p:nvSpPr>
          <p:spPr>
            <a:xfrm rot="-1373997" flipH="1">
              <a:off x="9005862" y="4862103"/>
              <a:ext cx="105848" cy="128930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6"/>
            <p:cNvSpPr/>
            <p:nvPr/>
          </p:nvSpPr>
          <p:spPr>
            <a:xfrm rot="-1373997" flipH="1">
              <a:off x="8868228" y="4982941"/>
              <a:ext cx="121686" cy="180387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6"/>
            <p:cNvSpPr/>
            <p:nvPr/>
          </p:nvSpPr>
          <p:spPr>
            <a:xfrm rot="-2192650" flipH="1">
              <a:off x="8413063" y="4190166"/>
              <a:ext cx="796478" cy="660106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6"/>
            <p:cNvSpPr/>
            <p:nvPr/>
          </p:nvSpPr>
          <p:spPr>
            <a:xfrm rot="-2192650" flipH="1">
              <a:off x="8412978" y="4264704"/>
              <a:ext cx="737190" cy="669464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6"/>
            <p:cNvSpPr/>
            <p:nvPr/>
          </p:nvSpPr>
          <p:spPr>
            <a:xfrm rot="-2192650" flipH="1">
              <a:off x="8413063" y="4190166"/>
              <a:ext cx="796478" cy="660106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6"/>
            <p:cNvSpPr/>
            <p:nvPr/>
          </p:nvSpPr>
          <p:spPr>
            <a:xfrm rot="-2192650" flipH="1">
              <a:off x="8648856" y="4465669"/>
              <a:ext cx="195861" cy="187071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6"/>
            <p:cNvSpPr/>
            <p:nvPr/>
          </p:nvSpPr>
          <p:spPr>
            <a:xfrm rot="-1913856" flipH="1">
              <a:off x="8302239" y="4511265"/>
              <a:ext cx="535181" cy="833774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6"/>
            <p:cNvSpPr/>
            <p:nvPr/>
          </p:nvSpPr>
          <p:spPr>
            <a:xfrm rot="-1913856" flipH="1">
              <a:off x="8395567" y="4562282"/>
              <a:ext cx="379334" cy="793031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6"/>
            <p:cNvSpPr/>
            <p:nvPr/>
          </p:nvSpPr>
          <p:spPr>
            <a:xfrm rot="-1913856" flipH="1">
              <a:off x="8457121" y="4654884"/>
              <a:ext cx="139484" cy="97273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6"/>
            <p:cNvSpPr/>
            <p:nvPr/>
          </p:nvSpPr>
          <p:spPr>
            <a:xfrm rot="-1913856" flipH="1">
              <a:off x="8435882" y="4825181"/>
              <a:ext cx="271016" cy="148537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6"/>
            <p:cNvSpPr/>
            <p:nvPr/>
          </p:nvSpPr>
          <p:spPr>
            <a:xfrm rot="-2192650" flipH="1">
              <a:off x="8716328" y="4231931"/>
              <a:ext cx="148554" cy="146031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9"/>
          <p:cNvSpPr txBox="1">
            <a:spLocks noGrp="1"/>
          </p:cNvSpPr>
          <p:nvPr>
            <p:ph type="title"/>
          </p:nvPr>
        </p:nvSpPr>
        <p:spPr>
          <a:xfrm>
            <a:off x="270756" y="1294834"/>
            <a:ext cx="4125261" cy="15564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72" name="Google Shape;972;p9"/>
          <p:cNvSpPr txBox="1">
            <a:spLocks noGrp="1"/>
          </p:cNvSpPr>
          <p:nvPr>
            <p:ph type="subTitle" idx="1"/>
          </p:nvPr>
        </p:nvSpPr>
        <p:spPr>
          <a:xfrm>
            <a:off x="270756" y="2943229"/>
            <a:ext cx="4125261" cy="1296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3"/>
          <p:cNvSpPr/>
          <p:nvPr/>
        </p:nvSpPr>
        <p:spPr>
          <a:xfrm>
            <a:off x="727341" y="445023"/>
            <a:ext cx="7870242" cy="75348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8" name="Google Shape;1158;p13"/>
          <p:cNvSpPr txBox="1">
            <a:spLocks noGrp="1"/>
          </p:cNvSpPr>
          <p:nvPr>
            <p:ph type="title"/>
          </p:nvPr>
        </p:nvSpPr>
        <p:spPr>
          <a:xfrm>
            <a:off x="727348" y="455884"/>
            <a:ext cx="7870242" cy="593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9" name="Google Shape;1159;p13"/>
          <p:cNvSpPr txBox="1">
            <a:spLocks noGrp="1"/>
          </p:cNvSpPr>
          <p:nvPr>
            <p:ph type="title" idx="2" hasCustomPrompt="1"/>
          </p:nvPr>
        </p:nvSpPr>
        <p:spPr>
          <a:xfrm>
            <a:off x="2155866" y="1448227"/>
            <a:ext cx="839187" cy="576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0" name="Google Shape;1160;p13"/>
          <p:cNvSpPr txBox="1">
            <a:spLocks noGrp="1"/>
          </p:cNvSpPr>
          <p:nvPr>
            <p:ph type="subTitle" idx="1"/>
          </p:nvPr>
        </p:nvSpPr>
        <p:spPr>
          <a:xfrm>
            <a:off x="1471943" y="2084829"/>
            <a:ext cx="2207033" cy="4321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161" name="Google Shape;1161;p13"/>
          <p:cNvSpPr txBox="1">
            <a:spLocks noGrp="1"/>
          </p:cNvSpPr>
          <p:nvPr>
            <p:ph type="subTitle" idx="3"/>
          </p:nvPr>
        </p:nvSpPr>
        <p:spPr>
          <a:xfrm>
            <a:off x="1471943" y="2438013"/>
            <a:ext cx="2207033" cy="601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13"/>
          <p:cNvSpPr txBox="1">
            <a:spLocks noGrp="1"/>
          </p:cNvSpPr>
          <p:nvPr>
            <p:ph type="title" idx="4" hasCustomPrompt="1"/>
          </p:nvPr>
        </p:nvSpPr>
        <p:spPr>
          <a:xfrm>
            <a:off x="6329924" y="1448227"/>
            <a:ext cx="839187" cy="576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3" name="Google Shape;1163;p13"/>
          <p:cNvSpPr txBox="1">
            <a:spLocks noGrp="1"/>
          </p:cNvSpPr>
          <p:nvPr>
            <p:ph type="subTitle" idx="5"/>
          </p:nvPr>
        </p:nvSpPr>
        <p:spPr>
          <a:xfrm>
            <a:off x="5646001" y="2084829"/>
            <a:ext cx="2207033" cy="4321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164" name="Google Shape;1164;p13"/>
          <p:cNvSpPr txBox="1">
            <a:spLocks noGrp="1"/>
          </p:cNvSpPr>
          <p:nvPr>
            <p:ph type="subTitle" idx="6"/>
          </p:nvPr>
        </p:nvSpPr>
        <p:spPr>
          <a:xfrm>
            <a:off x="5646001" y="2438013"/>
            <a:ext cx="2207033" cy="601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5" name="Google Shape;1165;p13"/>
          <p:cNvSpPr txBox="1">
            <a:spLocks noGrp="1"/>
          </p:cNvSpPr>
          <p:nvPr>
            <p:ph type="title" idx="7" hasCustomPrompt="1"/>
          </p:nvPr>
        </p:nvSpPr>
        <p:spPr>
          <a:xfrm>
            <a:off x="2155866" y="3196549"/>
            <a:ext cx="839187" cy="576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6" name="Google Shape;1166;p13"/>
          <p:cNvSpPr txBox="1">
            <a:spLocks noGrp="1"/>
          </p:cNvSpPr>
          <p:nvPr>
            <p:ph type="subTitle" idx="8"/>
          </p:nvPr>
        </p:nvSpPr>
        <p:spPr>
          <a:xfrm>
            <a:off x="1471943" y="3830415"/>
            <a:ext cx="2207033" cy="4321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167" name="Google Shape;1167;p13"/>
          <p:cNvSpPr txBox="1">
            <a:spLocks noGrp="1"/>
          </p:cNvSpPr>
          <p:nvPr>
            <p:ph type="subTitle" idx="9"/>
          </p:nvPr>
        </p:nvSpPr>
        <p:spPr>
          <a:xfrm>
            <a:off x="1471943" y="4183585"/>
            <a:ext cx="2207033" cy="601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13"/>
          <p:cNvSpPr txBox="1">
            <a:spLocks noGrp="1"/>
          </p:cNvSpPr>
          <p:nvPr>
            <p:ph type="title" idx="13" hasCustomPrompt="1"/>
          </p:nvPr>
        </p:nvSpPr>
        <p:spPr>
          <a:xfrm>
            <a:off x="6329924" y="3196549"/>
            <a:ext cx="839187" cy="576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9" name="Google Shape;1169;p13"/>
          <p:cNvSpPr txBox="1">
            <a:spLocks noGrp="1"/>
          </p:cNvSpPr>
          <p:nvPr>
            <p:ph type="subTitle" idx="14"/>
          </p:nvPr>
        </p:nvSpPr>
        <p:spPr>
          <a:xfrm>
            <a:off x="5646001" y="3830415"/>
            <a:ext cx="2207033" cy="4321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170" name="Google Shape;1170;p13"/>
          <p:cNvSpPr txBox="1">
            <a:spLocks noGrp="1"/>
          </p:cNvSpPr>
          <p:nvPr>
            <p:ph type="subTitle" idx="15"/>
          </p:nvPr>
        </p:nvSpPr>
        <p:spPr>
          <a:xfrm>
            <a:off x="5646001" y="4183585"/>
            <a:ext cx="2207033" cy="601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1" name="Google Shape;1171;p13"/>
          <p:cNvGrpSpPr/>
          <p:nvPr/>
        </p:nvGrpSpPr>
        <p:grpSpPr>
          <a:xfrm>
            <a:off x="-763387" y="3645472"/>
            <a:ext cx="2209006" cy="2314757"/>
            <a:chOff x="658816" y="3875056"/>
            <a:chExt cx="1769862" cy="1801086"/>
          </a:xfrm>
        </p:grpSpPr>
        <p:sp>
          <p:nvSpPr>
            <p:cNvPr id="1172" name="Google Shape;1172;p13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13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13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13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13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13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13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13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13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13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13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13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13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13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13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13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13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13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13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13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13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13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13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13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13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13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13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99" name="Google Shape;1199;p13"/>
          <p:cNvGrpSpPr/>
          <p:nvPr/>
        </p:nvGrpSpPr>
        <p:grpSpPr>
          <a:xfrm flipH="1">
            <a:off x="7589829" y="3645472"/>
            <a:ext cx="2209006" cy="2314757"/>
            <a:chOff x="658816" y="3875056"/>
            <a:chExt cx="1769862" cy="1801086"/>
          </a:xfrm>
        </p:grpSpPr>
        <p:sp>
          <p:nvSpPr>
            <p:cNvPr id="1200" name="Google Shape;1200;p13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13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13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13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13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13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13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13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13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13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13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13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13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13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13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13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13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13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13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13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13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13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13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13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13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13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13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7" name="Google Shape;1227;p13"/>
          <p:cNvGrpSpPr/>
          <p:nvPr/>
        </p:nvGrpSpPr>
        <p:grpSpPr>
          <a:xfrm rot="10800000">
            <a:off x="-1064186" y="-979485"/>
            <a:ext cx="2607526" cy="2732319"/>
            <a:chOff x="658816" y="3875056"/>
            <a:chExt cx="1769862" cy="1801086"/>
          </a:xfrm>
        </p:grpSpPr>
        <p:sp>
          <p:nvSpPr>
            <p:cNvPr id="1228" name="Google Shape;1228;p13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13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13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13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13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13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13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13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13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13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13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13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13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13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13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13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13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13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13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13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13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13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13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13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13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13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13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5" name="Google Shape;1255;p13"/>
          <p:cNvGrpSpPr/>
          <p:nvPr/>
        </p:nvGrpSpPr>
        <p:grpSpPr>
          <a:xfrm rot="10800000" flipH="1">
            <a:off x="7830997" y="-979485"/>
            <a:ext cx="2607526" cy="2732319"/>
            <a:chOff x="658816" y="3875056"/>
            <a:chExt cx="1769862" cy="1801086"/>
          </a:xfrm>
        </p:grpSpPr>
        <p:sp>
          <p:nvSpPr>
            <p:cNvPr id="1256" name="Google Shape;1256;p13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13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13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13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13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13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13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13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13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13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13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13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13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13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13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13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13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13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13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13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13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13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13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13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13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13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13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6" name="Google Shape;1616;p17"/>
          <p:cNvGrpSpPr/>
          <p:nvPr/>
        </p:nvGrpSpPr>
        <p:grpSpPr>
          <a:xfrm>
            <a:off x="1737904" y="1301555"/>
            <a:ext cx="5823826" cy="5338371"/>
            <a:chOff x="1704175" y="1010975"/>
            <a:chExt cx="5710800" cy="5084163"/>
          </a:xfrm>
        </p:grpSpPr>
        <p:grpSp>
          <p:nvGrpSpPr>
            <p:cNvPr id="1617" name="Google Shape;1617;p17"/>
            <p:cNvGrpSpPr/>
            <p:nvPr/>
          </p:nvGrpSpPr>
          <p:grpSpPr>
            <a:xfrm>
              <a:off x="1704175" y="1010975"/>
              <a:ext cx="5710800" cy="5084163"/>
              <a:chOff x="1704175" y="1010975"/>
              <a:chExt cx="5710800" cy="5084163"/>
            </a:xfrm>
          </p:grpSpPr>
          <p:sp>
            <p:nvSpPr>
              <p:cNvPr id="1618" name="Google Shape;1618;p17"/>
              <p:cNvSpPr/>
              <p:nvPr/>
            </p:nvSpPr>
            <p:spPr>
              <a:xfrm>
                <a:off x="1704175" y="1010975"/>
                <a:ext cx="5710800" cy="2544900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9" name="Google Shape;1619;p17"/>
              <p:cNvSpPr/>
              <p:nvPr/>
            </p:nvSpPr>
            <p:spPr>
              <a:xfrm>
                <a:off x="4130230" y="3550668"/>
                <a:ext cx="865605" cy="2287367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36094" extrusionOk="0">
                    <a:moveTo>
                      <a:pt x="7359" y="0"/>
                    </a:moveTo>
                    <a:cubicBezTo>
                      <a:pt x="4683" y="0"/>
                      <a:pt x="2405" y="255"/>
                      <a:pt x="2405" y="255"/>
                    </a:cubicBezTo>
                    <a:cubicBezTo>
                      <a:pt x="2405" y="255"/>
                      <a:pt x="3263" y="4001"/>
                      <a:pt x="3307" y="5276"/>
                    </a:cubicBezTo>
                    <a:cubicBezTo>
                      <a:pt x="3759" y="18337"/>
                      <a:pt x="1371" y="21741"/>
                      <a:pt x="1" y="35158"/>
                    </a:cubicBezTo>
                    <a:cubicBezTo>
                      <a:pt x="1535" y="35863"/>
                      <a:pt x="3151" y="36093"/>
                      <a:pt x="4605" y="36093"/>
                    </a:cubicBezTo>
                    <a:cubicBezTo>
                      <a:pt x="7327" y="36093"/>
                      <a:pt x="9485" y="35288"/>
                      <a:pt x="9485" y="35288"/>
                    </a:cubicBezTo>
                    <a:cubicBezTo>
                      <a:pt x="9485" y="35288"/>
                      <a:pt x="10840" y="8843"/>
                      <a:pt x="10686" y="7346"/>
                    </a:cubicBezTo>
                    <a:cubicBezTo>
                      <a:pt x="11875" y="6685"/>
                      <a:pt x="13615" y="3260"/>
                      <a:pt x="13658" y="778"/>
                    </a:cubicBezTo>
                    <a:cubicBezTo>
                      <a:pt x="11970" y="168"/>
                      <a:pt x="9533" y="0"/>
                      <a:pt x="7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0" name="Google Shape;1620;p17"/>
              <p:cNvSpPr/>
              <p:nvPr/>
            </p:nvSpPr>
            <p:spPr>
              <a:xfrm>
                <a:off x="4130230" y="3550668"/>
                <a:ext cx="865605" cy="2287367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36094" extrusionOk="0">
                    <a:moveTo>
                      <a:pt x="7359" y="0"/>
                    </a:moveTo>
                    <a:cubicBezTo>
                      <a:pt x="4683" y="0"/>
                      <a:pt x="2405" y="255"/>
                      <a:pt x="2405" y="255"/>
                    </a:cubicBezTo>
                    <a:cubicBezTo>
                      <a:pt x="2405" y="255"/>
                      <a:pt x="3263" y="4001"/>
                      <a:pt x="3307" y="5276"/>
                    </a:cubicBezTo>
                    <a:cubicBezTo>
                      <a:pt x="3759" y="18337"/>
                      <a:pt x="1371" y="21741"/>
                      <a:pt x="1" y="35158"/>
                    </a:cubicBezTo>
                    <a:cubicBezTo>
                      <a:pt x="1535" y="35863"/>
                      <a:pt x="3151" y="36093"/>
                      <a:pt x="4605" y="36093"/>
                    </a:cubicBezTo>
                    <a:cubicBezTo>
                      <a:pt x="7327" y="36093"/>
                      <a:pt x="9485" y="35288"/>
                      <a:pt x="9485" y="35288"/>
                    </a:cubicBezTo>
                    <a:cubicBezTo>
                      <a:pt x="9485" y="35288"/>
                      <a:pt x="10840" y="8843"/>
                      <a:pt x="10686" y="7346"/>
                    </a:cubicBezTo>
                    <a:cubicBezTo>
                      <a:pt x="11875" y="6685"/>
                      <a:pt x="13615" y="3260"/>
                      <a:pt x="13658" y="778"/>
                    </a:cubicBezTo>
                    <a:cubicBezTo>
                      <a:pt x="11970" y="168"/>
                      <a:pt x="9533" y="0"/>
                      <a:pt x="7359" y="0"/>
                    </a:cubicBezTo>
                    <a:close/>
                  </a:path>
                </a:pathLst>
              </a:custGeom>
              <a:solidFill>
                <a:srgbClr val="FFFFFF">
                  <a:alpha val="50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1" name="Google Shape;1621;p17"/>
              <p:cNvSpPr/>
              <p:nvPr/>
            </p:nvSpPr>
            <p:spPr>
              <a:xfrm>
                <a:off x="4282578" y="3550668"/>
                <a:ext cx="713131" cy="47973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7570" extrusionOk="0">
                    <a:moveTo>
                      <a:pt x="4954" y="0"/>
                    </a:moveTo>
                    <a:cubicBezTo>
                      <a:pt x="2279" y="0"/>
                      <a:pt x="1" y="255"/>
                      <a:pt x="1" y="255"/>
                    </a:cubicBezTo>
                    <a:cubicBezTo>
                      <a:pt x="1" y="255"/>
                      <a:pt x="859" y="4001"/>
                      <a:pt x="904" y="5276"/>
                    </a:cubicBezTo>
                    <a:cubicBezTo>
                      <a:pt x="906" y="5335"/>
                      <a:pt x="907" y="5392"/>
                      <a:pt x="909" y="5449"/>
                    </a:cubicBezTo>
                    <a:cubicBezTo>
                      <a:pt x="2560" y="6685"/>
                      <a:pt x="3558" y="7570"/>
                      <a:pt x="5535" y="7570"/>
                    </a:cubicBezTo>
                    <a:cubicBezTo>
                      <a:pt x="5615" y="7570"/>
                      <a:pt x="5696" y="7568"/>
                      <a:pt x="5779" y="7565"/>
                    </a:cubicBezTo>
                    <a:cubicBezTo>
                      <a:pt x="5945" y="7482"/>
                      <a:pt x="6952" y="7229"/>
                      <a:pt x="7367" y="7135"/>
                    </a:cubicBezTo>
                    <a:lnTo>
                      <a:pt x="7367" y="7135"/>
                    </a:lnTo>
                    <a:cubicBezTo>
                      <a:pt x="7190" y="7178"/>
                      <a:pt x="7017" y="7242"/>
                      <a:pt x="6854" y="7324"/>
                    </a:cubicBezTo>
                    <a:cubicBezTo>
                      <a:pt x="7447" y="7305"/>
                      <a:pt x="8039" y="7229"/>
                      <a:pt x="8619" y="7099"/>
                    </a:cubicBezTo>
                    <a:cubicBezTo>
                      <a:pt x="9773" y="6067"/>
                      <a:pt x="11214" y="3035"/>
                      <a:pt x="11253" y="778"/>
                    </a:cubicBezTo>
                    <a:cubicBezTo>
                      <a:pt x="9565" y="168"/>
                      <a:pt x="7129" y="0"/>
                      <a:pt x="4954" y="0"/>
                    </a:cubicBezTo>
                    <a:close/>
                  </a:path>
                </a:pathLst>
              </a:custGeom>
              <a:solidFill>
                <a:srgbClr val="FFFFFF">
                  <a:alpha val="50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2" name="Google Shape;1622;p17"/>
              <p:cNvSpPr/>
              <p:nvPr/>
            </p:nvSpPr>
            <p:spPr>
              <a:xfrm>
                <a:off x="4282578" y="3550668"/>
                <a:ext cx="713131" cy="47973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7570" extrusionOk="0">
                    <a:moveTo>
                      <a:pt x="4954" y="0"/>
                    </a:moveTo>
                    <a:cubicBezTo>
                      <a:pt x="2279" y="0"/>
                      <a:pt x="1" y="255"/>
                      <a:pt x="1" y="255"/>
                    </a:cubicBezTo>
                    <a:cubicBezTo>
                      <a:pt x="1" y="255"/>
                      <a:pt x="859" y="4001"/>
                      <a:pt x="904" y="5276"/>
                    </a:cubicBezTo>
                    <a:cubicBezTo>
                      <a:pt x="906" y="5335"/>
                      <a:pt x="907" y="5392"/>
                      <a:pt x="909" y="5449"/>
                    </a:cubicBezTo>
                    <a:cubicBezTo>
                      <a:pt x="2560" y="6685"/>
                      <a:pt x="3558" y="7570"/>
                      <a:pt x="5535" y="7570"/>
                    </a:cubicBezTo>
                    <a:cubicBezTo>
                      <a:pt x="5615" y="7570"/>
                      <a:pt x="5696" y="7568"/>
                      <a:pt x="5779" y="7565"/>
                    </a:cubicBezTo>
                    <a:cubicBezTo>
                      <a:pt x="5945" y="7482"/>
                      <a:pt x="6952" y="7229"/>
                      <a:pt x="7367" y="7135"/>
                    </a:cubicBezTo>
                    <a:lnTo>
                      <a:pt x="7367" y="7135"/>
                    </a:lnTo>
                    <a:cubicBezTo>
                      <a:pt x="7190" y="7178"/>
                      <a:pt x="7017" y="7242"/>
                      <a:pt x="6854" y="7324"/>
                    </a:cubicBezTo>
                    <a:cubicBezTo>
                      <a:pt x="7447" y="7305"/>
                      <a:pt x="8039" y="7229"/>
                      <a:pt x="8619" y="7099"/>
                    </a:cubicBezTo>
                    <a:cubicBezTo>
                      <a:pt x="9773" y="6067"/>
                      <a:pt x="11214" y="3035"/>
                      <a:pt x="11253" y="778"/>
                    </a:cubicBezTo>
                    <a:cubicBezTo>
                      <a:pt x="9565" y="168"/>
                      <a:pt x="7129" y="0"/>
                      <a:pt x="4954" y="0"/>
                    </a:cubicBezTo>
                    <a:close/>
                  </a:path>
                </a:pathLst>
              </a:custGeom>
              <a:solidFill>
                <a:srgbClr val="FF6028">
                  <a:alpha val="31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3" name="Google Shape;1623;p17"/>
              <p:cNvSpPr/>
              <p:nvPr/>
            </p:nvSpPr>
            <p:spPr>
              <a:xfrm>
                <a:off x="4622888" y="3575701"/>
                <a:ext cx="372820" cy="45824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231" extrusionOk="0">
                    <a:moveTo>
                      <a:pt x="4472" y="1"/>
                    </a:moveTo>
                    <a:lnTo>
                      <a:pt x="4472" y="1"/>
                    </a:lnTo>
                    <a:cubicBezTo>
                      <a:pt x="4545" y="1598"/>
                      <a:pt x="4328" y="5938"/>
                      <a:pt x="1" y="7170"/>
                    </a:cubicBezTo>
                    <a:cubicBezTo>
                      <a:pt x="317" y="7211"/>
                      <a:pt x="606" y="7231"/>
                      <a:pt x="892" y="7231"/>
                    </a:cubicBezTo>
                    <a:cubicBezTo>
                      <a:pt x="1497" y="7231"/>
                      <a:pt x="2092" y="7140"/>
                      <a:pt x="2910" y="6954"/>
                    </a:cubicBezTo>
                    <a:lnTo>
                      <a:pt x="2910" y="6951"/>
                    </a:lnTo>
                    <a:cubicBezTo>
                      <a:pt x="4099" y="6290"/>
                      <a:pt x="5839" y="2865"/>
                      <a:pt x="5883" y="383"/>
                    </a:cubicBezTo>
                    <a:cubicBezTo>
                      <a:pt x="5455" y="228"/>
                      <a:pt x="4979" y="103"/>
                      <a:pt x="4472" y="1"/>
                    </a:cubicBezTo>
                    <a:close/>
                  </a:path>
                </a:pathLst>
              </a:custGeom>
              <a:solidFill>
                <a:srgbClr val="FFFFFF">
                  <a:alpha val="14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4" name="Google Shape;1624;p17"/>
              <p:cNvSpPr/>
              <p:nvPr/>
            </p:nvSpPr>
            <p:spPr>
              <a:xfrm>
                <a:off x="4125160" y="3546169"/>
                <a:ext cx="875428" cy="2296303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36235" extrusionOk="0">
                    <a:moveTo>
                      <a:pt x="7436" y="150"/>
                    </a:moveTo>
                    <a:cubicBezTo>
                      <a:pt x="9586" y="150"/>
                      <a:pt x="11991" y="313"/>
                      <a:pt x="13660" y="902"/>
                    </a:cubicBezTo>
                    <a:cubicBezTo>
                      <a:pt x="13593" y="3339"/>
                      <a:pt x="11909" y="6693"/>
                      <a:pt x="10728" y="7351"/>
                    </a:cubicBezTo>
                    <a:lnTo>
                      <a:pt x="10685" y="7375"/>
                    </a:lnTo>
                    <a:lnTo>
                      <a:pt x="10689" y="7425"/>
                    </a:lnTo>
                    <a:cubicBezTo>
                      <a:pt x="10838" y="8869"/>
                      <a:pt x="9557" y="34003"/>
                      <a:pt x="9491" y="35306"/>
                    </a:cubicBezTo>
                    <a:cubicBezTo>
                      <a:pt x="9163" y="35420"/>
                      <a:pt x="7148" y="36083"/>
                      <a:pt x="4676" y="36083"/>
                    </a:cubicBezTo>
                    <a:cubicBezTo>
                      <a:pt x="3245" y="36083"/>
                      <a:pt x="1660" y="35861"/>
                      <a:pt x="160" y="35182"/>
                    </a:cubicBezTo>
                    <a:cubicBezTo>
                      <a:pt x="486" y="31793"/>
                      <a:pt x="1114" y="28157"/>
                      <a:pt x="1722" y="24639"/>
                    </a:cubicBezTo>
                    <a:cubicBezTo>
                      <a:pt x="2851" y="18107"/>
                      <a:pt x="4018" y="11351"/>
                      <a:pt x="3463" y="5340"/>
                    </a:cubicBezTo>
                    <a:cubicBezTo>
                      <a:pt x="3355" y="4185"/>
                      <a:pt x="2691" y="951"/>
                      <a:pt x="2575" y="393"/>
                    </a:cubicBezTo>
                    <a:cubicBezTo>
                      <a:pt x="3008" y="348"/>
                      <a:pt x="5068" y="150"/>
                      <a:pt x="7436" y="150"/>
                    </a:cubicBezTo>
                    <a:close/>
                    <a:moveTo>
                      <a:pt x="7432" y="0"/>
                    </a:moveTo>
                    <a:cubicBezTo>
                      <a:pt x="4780" y="0"/>
                      <a:pt x="2518" y="247"/>
                      <a:pt x="2477" y="252"/>
                    </a:cubicBezTo>
                    <a:lnTo>
                      <a:pt x="2394" y="262"/>
                    </a:lnTo>
                    <a:lnTo>
                      <a:pt x="2411" y="343"/>
                    </a:lnTo>
                    <a:cubicBezTo>
                      <a:pt x="2419" y="379"/>
                      <a:pt x="3197" y="4103"/>
                      <a:pt x="3311" y="5354"/>
                    </a:cubicBezTo>
                    <a:cubicBezTo>
                      <a:pt x="3866" y="11345"/>
                      <a:pt x="2701" y="18090"/>
                      <a:pt x="1573" y="24613"/>
                    </a:cubicBezTo>
                    <a:cubicBezTo>
                      <a:pt x="962" y="28152"/>
                      <a:pt x="330" y="31812"/>
                      <a:pt x="5" y="35221"/>
                    </a:cubicBezTo>
                    <a:lnTo>
                      <a:pt x="1" y="35274"/>
                    </a:lnTo>
                    <a:lnTo>
                      <a:pt x="49" y="35298"/>
                    </a:lnTo>
                    <a:cubicBezTo>
                      <a:pt x="1584" y="36004"/>
                      <a:pt x="3208" y="36234"/>
                      <a:pt x="4674" y="36234"/>
                    </a:cubicBezTo>
                    <a:cubicBezTo>
                      <a:pt x="7390" y="36234"/>
                      <a:pt x="9557" y="35442"/>
                      <a:pt x="9590" y="35431"/>
                    </a:cubicBezTo>
                    <a:lnTo>
                      <a:pt x="9637" y="35414"/>
                    </a:lnTo>
                    <a:lnTo>
                      <a:pt x="9640" y="35364"/>
                    </a:lnTo>
                    <a:cubicBezTo>
                      <a:pt x="9695" y="34294"/>
                      <a:pt x="10968" y="9381"/>
                      <a:pt x="10844" y="7459"/>
                    </a:cubicBezTo>
                    <a:cubicBezTo>
                      <a:pt x="12064" y="6725"/>
                      <a:pt x="13770" y="3308"/>
                      <a:pt x="13814" y="852"/>
                    </a:cubicBezTo>
                    <a:lnTo>
                      <a:pt x="13814" y="797"/>
                    </a:lnTo>
                    <a:lnTo>
                      <a:pt x="13764" y="778"/>
                    </a:lnTo>
                    <a:cubicBezTo>
                      <a:pt x="12073" y="168"/>
                      <a:pt x="9620" y="0"/>
                      <a:pt x="7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5" name="Google Shape;1625;p17"/>
              <p:cNvSpPr/>
              <p:nvPr/>
            </p:nvSpPr>
            <p:spPr>
              <a:xfrm>
                <a:off x="4042523" y="3279624"/>
                <a:ext cx="648998" cy="750521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1843" extrusionOk="0">
                    <a:moveTo>
                      <a:pt x="957" y="1"/>
                    </a:moveTo>
                    <a:cubicBezTo>
                      <a:pt x="691" y="1"/>
                      <a:pt x="395" y="60"/>
                      <a:pt x="68" y="200"/>
                    </a:cubicBezTo>
                    <a:cubicBezTo>
                      <a:pt x="0" y="700"/>
                      <a:pt x="486" y="3429"/>
                      <a:pt x="1013" y="4400"/>
                    </a:cubicBezTo>
                    <a:cubicBezTo>
                      <a:pt x="1543" y="5370"/>
                      <a:pt x="3591" y="11249"/>
                      <a:pt x="8369" y="11842"/>
                    </a:cubicBezTo>
                    <a:cubicBezTo>
                      <a:pt x="10241" y="9421"/>
                      <a:pt x="9361" y="7241"/>
                      <a:pt x="9361" y="7241"/>
                    </a:cubicBezTo>
                    <a:cubicBezTo>
                      <a:pt x="9361" y="7241"/>
                      <a:pt x="9342" y="7199"/>
                      <a:pt x="9303" y="7125"/>
                    </a:cubicBezTo>
                    <a:cubicBezTo>
                      <a:pt x="9032" y="6621"/>
                      <a:pt x="7746" y="4601"/>
                      <a:pt x="4229" y="4046"/>
                    </a:cubicBezTo>
                    <a:cubicBezTo>
                      <a:pt x="3613" y="3805"/>
                      <a:pt x="3193" y="1956"/>
                      <a:pt x="2930" y="1505"/>
                    </a:cubicBezTo>
                    <a:cubicBezTo>
                      <a:pt x="2715" y="1136"/>
                      <a:pt x="2123" y="1"/>
                      <a:pt x="9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6" name="Google Shape;1626;p17"/>
              <p:cNvSpPr/>
              <p:nvPr/>
            </p:nvSpPr>
            <p:spPr>
              <a:xfrm>
                <a:off x="4042523" y="3281462"/>
                <a:ext cx="648998" cy="748683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1814" extrusionOk="0">
                    <a:moveTo>
                      <a:pt x="818" y="0"/>
                    </a:moveTo>
                    <a:cubicBezTo>
                      <a:pt x="596" y="0"/>
                      <a:pt x="347" y="51"/>
                      <a:pt x="68" y="171"/>
                    </a:cubicBezTo>
                    <a:cubicBezTo>
                      <a:pt x="0" y="671"/>
                      <a:pt x="486" y="3400"/>
                      <a:pt x="1013" y="4371"/>
                    </a:cubicBezTo>
                    <a:cubicBezTo>
                      <a:pt x="1543" y="5341"/>
                      <a:pt x="3591" y="11220"/>
                      <a:pt x="8369" y="11813"/>
                    </a:cubicBezTo>
                    <a:cubicBezTo>
                      <a:pt x="10241" y="9392"/>
                      <a:pt x="8905" y="7759"/>
                      <a:pt x="8905" y="7759"/>
                    </a:cubicBezTo>
                    <a:cubicBezTo>
                      <a:pt x="8905" y="7759"/>
                      <a:pt x="8888" y="7716"/>
                      <a:pt x="8849" y="7643"/>
                    </a:cubicBezTo>
                    <a:cubicBezTo>
                      <a:pt x="8578" y="7139"/>
                      <a:pt x="7378" y="5785"/>
                      <a:pt x="3861" y="5229"/>
                    </a:cubicBezTo>
                    <a:cubicBezTo>
                      <a:pt x="3244" y="4990"/>
                      <a:pt x="2918" y="2290"/>
                      <a:pt x="2655" y="1837"/>
                    </a:cubicBezTo>
                    <a:cubicBezTo>
                      <a:pt x="2432" y="1458"/>
                      <a:pt x="2003" y="0"/>
                      <a:pt x="8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7" name="Google Shape;1627;p17"/>
              <p:cNvSpPr/>
              <p:nvPr/>
            </p:nvSpPr>
            <p:spPr>
              <a:xfrm>
                <a:off x="4042523" y="3279624"/>
                <a:ext cx="648998" cy="750521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1843" extrusionOk="0">
                    <a:moveTo>
                      <a:pt x="957" y="1"/>
                    </a:moveTo>
                    <a:cubicBezTo>
                      <a:pt x="691" y="1"/>
                      <a:pt x="395" y="60"/>
                      <a:pt x="68" y="200"/>
                    </a:cubicBezTo>
                    <a:cubicBezTo>
                      <a:pt x="0" y="700"/>
                      <a:pt x="486" y="3429"/>
                      <a:pt x="1013" y="4400"/>
                    </a:cubicBezTo>
                    <a:cubicBezTo>
                      <a:pt x="1543" y="5370"/>
                      <a:pt x="3591" y="11249"/>
                      <a:pt x="8369" y="11842"/>
                    </a:cubicBezTo>
                    <a:cubicBezTo>
                      <a:pt x="10241" y="9421"/>
                      <a:pt x="9361" y="7241"/>
                      <a:pt x="9361" y="7241"/>
                    </a:cubicBezTo>
                    <a:cubicBezTo>
                      <a:pt x="9361" y="7241"/>
                      <a:pt x="9342" y="7199"/>
                      <a:pt x="9303" y="7125"/>
                    </a:cubicBezTo>
                    <a:cubicBezTo>
                      <a:pt x="9032" y="6621"/>
                      <a:pt x="7746" y="4601"/>
                      <a:pt x="4229" y="4046"/>
                    </a:cubicBezTo>
                    <a:cubicBezTo>
                      <a:pt x="3613" y="3805"/>
                      <a:pt x="3193" y="1956"/>
                      <a:pt x="2930" y="1505"/>
                    </a:cubicBezTo>
                    <a:cubicBezTo>
                      <a:pt x="2715" y="1136"/>
                      <a:pt x="2123" y="1"/>
                      <a:pt x="957" y="1"/>
                    </a:cubicBezTo>
                    <a:close/>
                  </a:path>
                </a:pathLst>
              </a:custGeom>
              <a:solidFill>
                <a:srgbClr val="FFFFFF">
                  <a:alpha val="50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8" name="Google Shape;1628;p17"/>
              <p:cNvSpPr/>
              <p:nvPr/>
            </p:nvSpPr>
            <p:spPr>
              <a:xfrm>
                <a:off x="4037516" y="3274871"/>
                <a:ext cx="597856" cy="750584"/>
              </a:xfrm>
              <a:custGeom>
                <a:avLst/>
                <a:gdLst/>
                <a:ahLst/>
                <a:cxnLst/>
                <a:rect l="l" t="t" r="r" b="b"/>
                <a:pathLst>
                  <a:path w="9434" h="11844" extrusionOk="0">
                    <a:moveTo>
                      <a:pt x="1031" y="1"/>
                    </a:moveTo>
                    <a:cubicBezTo>
                      <a:pt x="757" y="1"/>
                      <a:pt x="453" y="61"/>
                      <a:pt x="117" y="205"/>
                    </a:cubicBezTo>
                    <a:lnTo>
                      <a:pt x="78" y="222"/>
                    </a:lnTo>
                    <a:lnTo>
                      <a:pt x="71" y="264"/>
                    </a:lnTo>
                    <a:cubicBezTo>
                      <a:pt x="1" y="801"/>
                      <a:pt x="499" y="3540"/>
                      <a:pt x="1027" y="4510"/>
                    </a:cubicBezTo>
                    <a:cubicBezTo>
                      <a:pt x="1091" y="4627"/>
                      <a:pt x="1179" y="4818"/>
                      <a:pt x="1290" y="5063"/>
                    </a:cubicBezTo>
                    <a:cubicBezTo>
                      <a:pt x="1905" y="6417"/>
                      <a:pt x="3316" y="9496"/>
                      <a:pt x="5875" y="11078"/>
                    </a:cubicBezTo>
                    <a:cubicBezTo>
                      <a:pt x="6965" y="11752"/>
                      <a:pt x="7797" y="11844"/>
                      <a:pt x="8168" y="11844"/>
                    </a:cubicBezTo>
                    <a:cubicBezTo>
                      <a:pt x="8307" y="11844"/>
                      <a:pt x="8381" y="11831"/>
                      <a:pt x="8381" y="11831"/>
                    </a:cubicBezTo>
                    <a:cubicBezTo>
                      <a:pt x="4279" y="11267"/>
                      <a:pt x="2209" y="6719"/>
                      <a:pt x="1426" y="5000"/>
                    </a:cubicBezTo>
                    <a:cubicBezTo>
                      <a:pt x="1313" y="4754"/>
                      <a:pt x="1226" y="4558"/>
                      <a:pt x="1160" y="4438"/>
                    </a:cubicBezTo>
                    <a:cubicBezTo>
                      <a:pt x="641" y="3489"/>
                      <a:pt x="187" y="884"/>
                      <a:pt x="217" y="327"/>
                    </a:cubicBezTo>
                    <a:cubicBezTo>
                      <a:pt x="517" y="203"/>
                      <a:pt x="789" y="151"/>
                      <a:pt x="1034" y="151"/>
                    </a:cubicBezTo>
                    <a:cubicBezTo>
                      <a:pt x="2099" y="151"/>
                      <a:pt x="2664" y="1133"/>
                      <a:pt x="2908" y="1555"/>
                    </a:cubicBezTo>
                    <a:lnTo>
                      <a:pt x="2944" y="1617"/>
                    </a:lnTo>
                    <a:cubicBezTo>
                      <a:pt x="3022" y="1749"/>
                      <a:pt x="3116" y="2018"/>
                      <a:pt x="3225" y="2328"/>
                    </a:cubicBezTo>
                    <a:cubicBezTo>
                      <a:pt x="3492" y="3078"/>
                      <a:pt x="3821" y="4012"/>
                      <a:pt x="4281" y="4190"/>
                    </a:cubicBezTo>
                    <a:lnTo>
                      <a:pt x="4297" y="4195"/>
                    </a:lnTo>
                    <a:cubicBezTo>
                      <a:pt x="7733" y="4738"/>
                      <a:pt x="9007" y="6660"/>
                      <a:pt x="9314" y="7236"/>
                    </a:cubicBezTo>
                    <a:cubicBezTo>
                      <a:pt x="9349" y="7299"/>
                      <a:pt x="9366" y="7338"/>
                      <a:pt x="9369" y="7344"/>
                    </a:cubicBezTo>
                    <a:cubicBezTo>
                      <a:pt x="9372" y="7351"/>
                      <a:pt x="9401" y="7426"/>
                      <a:pt x="9433" y="7551"/>
                    </a:cubicBezTo>
                    <a:cubicBezTo>
                      <a:pt x="9433" y="7551"/>
                      <a:pt x="9343" y="6398"/>
                      <a:pt x="7809" y="5388"/>
                    </a:cubicBezTo>
                    <a:cubicBezTo>
                      <a:pt x="6997" y="4853"/>
                      <a:pt x="5891" y="4295"/>
                      <a:pt x="4328" y="4046"/>
                    </a:cubicBezTo>
                    <a:cubicBezTo>
                      <a:pt x="3936" y="3885"/>
                      <a:pt x="3609" y="2956"/>
                      <a:pt x="3370" y="2278"/>
                    </a:cubicBezTo>
                    <a:cubicBezTo>
                      <a:pt x="3257" y="1960"/>
                      <a:pt x="3160" y="1684"/>
                      <a:pt x="3074" y="1540"/>
                    </a:cubicBezTo>
                    <a:lnTo>
                      <a:pt x="3039" y="1479"/>
                    </a:lnTo>
                    <a:cubicBezTo>
                      <a:pt x="2805" y="1074"/>
                      <a:pt x="2187" y="1"/>
                      <a:pt x="10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9" name="Google Shape;1629;p17"/>
              <p:cNvSpPr/>
              <p:nvPr/>
            </p:nvSpPr>
            <p:spPr>
              <a:xfrm>
                <a:off x="4046388" y="4429708"/>
                <a:ext cx="888799" cy="1665429"/>
              </a:xfrm>
              <a:custGeom>
                <a:avLst/>
                <a:gdLst/>
                <a:ahLst/>
                <a:cxnLst/>
                <a:rect l="l" t="t" r="r" b="b"/>
                <a:pathLst>
                  <a:path w="14025" h="26280" extrusionOk="0">
                    <a:moveTo>
                      <a:pt x="3728" y="1"/>
                    </a:moveTo>
                    <a:lnTo>
                      <a:pt x="0" y="22054"/>
                    </a:lnTo>
                    <a:lnTo>
                      <a:pt x="14025" y="26280"/>
                    </a:lnTo>
                    <a:cubicBezTo>
                      <a:pt x="14025" y="26280"/>
                      <a:pt x="13130" y="1855"/>
                      <a:pt x="12476" y="425"/>
                    </a:cubicBezTo>
                    <a:cubicBezTo>
                      <a:pt x="8543" y="247"/>
                      <a:pt x="3728" y="1"/>
                      <a:pt x="3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0" name="Google Shape;1630;p17"/>
              <p:cNvSpPr/>
              <p:nvPr/>
            </p:nvSpPr>
            <p:spPr>
              <a:xfrm>
                <a:off x="4607045" y="4447009"/>
                <a:ext cx="328143" cy="1648129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26007" extrusionOk="0">
                    <a:moveTo>
                      <a:pt x="410" y="0"/>
                    </a:moveTo>
                    <a:cubicBezTo>
                      <a:pt x="840" y="2519"/>
                      <a:pt x="210" y="19222"/>
                      <a:pt x="0" y="24447"/>
                    </a:cubicBezTo>
                    <a:lnTo>
                      <a:pt x="5178" y="26007"/>
                    </a:lnTo>
                    <a:cubicBezTo>
                      <a:pt x="5178" y="26007"/>
                      <a:pt x="4283" y="1582"/>
                      <a:pt x="3629" y="152"/>
                    </a:cubicBezTo>
                    <a:cubicBezTo>
                      <a:pt x="2583" y="104"/>
                      <a:pt x="1474" y="52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14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31" name="Google Shape;1631;p17"/>
              <p:cNvSpPr/>
              <p:nvPr/>
            </p:nvSpPr>
            <p:spPr>
              <a:xfrm>
                <a:off x="4282578" y="4091996"/>
                <a:ext cx="572127" cy="396522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6257" extrusionOk="0">
                    <a:moveTo>
                      <a:pt x="882" y="0"/>
                    </a:moveTo>
                    <a:cubicBezTo>
                      <a:pt x="882" y="0"/>
                      <a:pt x="369" y="2696"/>
                      <a:pt x="1" y="5330"/>
                    </a:cubicBezTo>
                    <a:cubicBezTo>
                      <a:pt x="1221" y="6042"/>
                      <a:pt x="2845" y="6257"/>
                      <a:pt x="4362" y="6257"/>
                    </a:cubicBezTo>
                    <a:cubicBezTo>
                      <a:pt x="6680" y="6257"/>
                      <a:pt x="8749" y="5754"/>
                      <a:pt x="8749" y="5754"/>
                    </a:cubicBezTo>
                    <a:cubicBezTo>
                      <a:pt x="8749" y="5754"/>
                      <a:pt x="9027" y="4404"/>
                      <a:pt x="8349" y="444"/>
                    </a:cubicBezTo>
                    <a:cubicBezTo>
                      <a:pt x="7369" y="791"/>
                      <a:pt x="6373" y="917"/>
                      <a:pt x="5440" y="917"/>
                    </a:cubicBezTo>
                    <a:cubicBezTo>
                      <a:pt x="2929" y="917"/>
                      <a:pt x="882" y="0"/>
                      <a:pt x="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32" name="Google Shape;1632;p17"/>
            <p:cNvSpPr/>
            <p:nvPr/>
          </p:nvSpPr>
          <p:spPr>
            <a:xfrm>
              <a:off x="4041889" y="3294707"/>
              <a:ext cx="96960" cy="164959"/>
            </a:xfrm>
            <a:custGeom>
              <a:avLst/>
              <a:gdLst/>
              <a:ahLst/>
              <a:cxnLst/>
              <a:rect l="l" t="t" r="r" b="b"/>
              <a:pathLst>
                <a:path w="1530" h="2603" extrusionOk="0">
                  <a:moveTo>
                    <a:pt x="893" y="0"/>
                  </a:moveTo>
                  <a:cubicBezTo>
                    <a:pt x="507" y="0"/>
                    <a:pt x="75" y="152"/>
                    <a:pt x="52" y="161"/>
                  </a:cubicBezTo>
                  <a:lnTo>
                    <a:pt x="1" y="180"/>
                  </a:lnTo>
                  <a:lnTo>
                    <a:pt x="1" y="233"/>
                  </a:lnTo>
                  <a:cubicBezTo>
                    <a:pt x="4" y="452"/>
                    <a:pt x="211" y="2111"/>
                    <a:pt x="374" y="2433"/>
                  </a:cubicBezTo>
                  <a:cubicBezTo>
                    <a:pt x="428" y="2543"/>
                    <a:pt x="538" y="2602"/>
                    <a:pt x="685" y="2602"/>
                  </a:cubicBezTo>
                  <a:cubicBezTo>
                    <a:pt x="706" y="2602"/>
                    <a:pt x="726" y="2601"/>
                    <a:pt x="748" y="2599"/>
                  </a:cubicBezTo>
                  <a:cubicBezTo>
                    <a:pt x="1005" y="2574"/>
                    <a:pt x="1360" y="2375"/>
                    <a:pt x="1418" y="2167"/>
                  </a:cubicBezTo>
                  <a:cubicBezTo>
                    <a:pt x="1492" y="1891"/>
                    <a:pt x="1529" y="1545"/>
                    <a:pt x="1232" y="94"/>
                  </a:cubicBezTo>
                  <a:lnTo>
                    <a:pt x="1222" y="50"/>
                  </a:lnTo>
                  <a:lnTo>
                    <a:pt x="1178" y="37"/>
                  </a:lnTo>
                  <a:cubicBezTo>
                    <a:pt x="1092" y="11"/>
                    <a:pt x="994" y="0"/>
                    <a:pt x="893" y="0"/>
                  </a:cubicBezTo>
                  <a:close/>
                </a:path>
              </a:pathLst>
            </a:custGeom>
            <a:solidFill>
              <a:srgbClr val="FFD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33" name="Google Shape;1633;p17"/>
          <p:cNvSpPr txBox="1">
            <a:spLocks noGrp="1"/>
          </p:cNvSpPr>
          <p:nvPr>
            <p:ph type="subTitle" idx="1"/>
          </p:nvPr>
        </p:nvSpPr>
        <p:spPr>
          <a:xfrm>
            <a:off x="2006364" y="3207185"/>
            <a:ext cx="3788424" cy="4321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sz="18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634" name="Google Shape;1634;p17"/>
          <p:cNvSpPr txBox="1">
            <a:spLocks noGrp="1"/>
          </p:cNvSpPr>
          <p:nvPr>
            <p:ph type="subTitle" idx="2"/>
          </p:nvPr>
        </p:nvSpPr>
        <p:spPr>
          <a:xfrm>
            <a:off x="2006364" y="1761310"/>
            <a:ext cx="5312299" cy="1387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35" name="Google Shape;1635;p17"/>
          <p:cNvGrpSpPr/>
          <p:nvPr/>
        </p:nvGrpSpPr>
        <p:grpSpPr>
          <a:xfrm rot="1174254">
            <a:off x="-318483" y="3487461"/>
            <a:ext cx="2331999" cy="2443437"/>
            <a:chOff x="658816" y="3875056"/>
            <a:chExt cx="1769862" cy="1801086"/>
          </a:xfrm>
        </p:grpSpPr>
        <p:sp>
          <p:nvSpPr>
            <p:cNvPr id="1636" name="Google Shape;1636;p17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17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17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17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17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17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17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17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17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17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17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17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17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17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17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17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17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17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17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17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17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17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17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63" name="Google Shape;1663;p17"/>
          <p:cNvGrpSpPr/>
          <p:nvPr/>
        </p:nvGrpSpPr>
        <p:grpSpPr>
          <a:xfrm rot="5400000">
            <a:off x="-439360" y="2456704"/>
            <a:ext cx="1598186" cy="1579590"/>
            <a:chOff x="658816" y="3875056"/>
            <a:chExt cx="1769862" cy="1801086"/>
          </a:xfrm>
        </p:grpSpPr>
        <p:sp>
          <p:nvSpPr>
            <p:cNvPr id="1664" name="Google Shape;1664;p17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17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17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17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17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17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17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17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17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17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17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17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17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17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17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17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17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17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17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17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17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17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17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91" name="Google Shape;1691;p17"/>
          <p:cNvGrpSpPr/>
          <p:nvPr/>
        </p:nvGrpSpPr>
        <p:grpSpPr>
          <a:xfrm flipH="1">
            <a:off x="1532707" y="4259495"/>
            <a:ext cx="1552207" cy="1626381"/>
            <a:chOff x="658816" y="3875056"/>
            <a:chExt cx="1769862" cy="1801086"/>
          </a:xfrm>
        </p:grpSpPr>
        <p:sp>
          <p:nvSpPr>
            <p:cNvPr id="1692" name="Google Shape;1692;p17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17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17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17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17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17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17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17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17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17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17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17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17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17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17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17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17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17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17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17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17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17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17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19" name="Google Shape;1719;p17"/>
          <p:cNvGrpSpPr/>
          <p:nvPr/>
        </p:nvGrpSpPr>
        <p:grpSpPr>
          <a:xfrm rot="-1174254" flipH="1">
            <a:off x="7290468" y="3487461"/>
            <a:ext cx="2331999" cy="2443437"/>
            <a:chOff x="658816" y="3875056"/>
            <a:chExt cx="1769862" cy="1801086"/>
          </a:xfrm>
        </p:grpSpPr>
        <p:sp>
          <p:nvSpPr>
            <p:cNvPr id="1720" name="Google Shape;1720;p17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17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17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17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17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17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17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17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17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17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17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17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17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17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1736;p17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7" name="Google Shape;1737;p17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8" name="Google Shape;1738;p17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9" name="Google Shape;1739;p17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0" name="Google Shape;1740;p17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1" name="Google Shape;1741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1742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17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17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17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6" name="Google Shape;1746;p17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7" name="Google Shape;1747;p17"/>
          <p:cNvGrpSpPr/>
          <p:nvPr/>
        </p:nvGrpSpPr>
        <p:grpSpPr>
          <a:xfrm rot="-5400000" flipH="1">
            <a:off x="8145156" y="2456704"/>
            <a:ext cx="1598186" cy="1579590"/>
            <a:chOff x="658816" y="3875056"/>
            <a:chExt cx="1769862" cy="1801086"/>
          </a:xfrm>
        </p:grpSpPr>
        <p:sp>
          <p:nvSpPr>
            <p:cNvPr id="1748" name="Google Shape;1748;p17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17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17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17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17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17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17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17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17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17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17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17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17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17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17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17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17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17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17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17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17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17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17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75" name="Google Shape;1775;p17"/>
          <p:cNvGrpSpPr/>
          <p:nvPr/>
        </p:nvGrpSpPr>
        <p:grpSpPr>
          <a:xfrm>
            <a:off x="6219070" y="4259495"/>
            <a:ext cx="1552207" cy="1626381"/>
            <a:chOff x="658816" y="3875056"/>
            <a:chExt cx="1769862" cy="1801086"/>
          </a:xfrm>
        </p:grpSpPr>
        <p:sp>
          <p:nvSpPr>
            <p:cNvPr id="1776" name="Google Shape;1776;p17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17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17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17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17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17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17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3" name="Google Shape;1783;p17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4" name="Google Shape;1784;p17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5" name="Google Shape;1785;p17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6" name="Google Shape;1786;p17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17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17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17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17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17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17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17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17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17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17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17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17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17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17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1" name="Google Shape;2431;p24"/>
          <p:cNvGrpSpPr/>
          <p:nvPr/>
        </p:nvGrpSpPr>
        <p:grpSpPr>
          <a:xfrm>
            <a:off x="1588797" y="676987"/>
            <a:ext cx="6081732" cy="5865841"/>
            <a:chOff x="1557963" y="508623"/>
            <a:chExt cx="5963700" cy="5586515"/>
          </a:xfrm>
        </p:grpSpPr>
        <p:grpSp>
          <p:nvGrpSpPr>
            <p:cNvPr id="2432" name="Google Shape;2432;p24"/>
            <p:cNvGrpSpPr/>
            <p:nvPr/>
          </p:nvGrpSpPr>
          <p:grpSpPr>
            <a:xfrm>
              <a:off x="1557963" y="508623"/>
              <a:ext cx="5963700" cy="5586515"/>
              <a:chOff x="1557963" y="508623"/>
              <a:chExt cx="5963700" cy="5586515"/>
            </a:xfrm>
          </p:grpSpPr>
          <p:sp>
            <p:nvSpPr>
              <p:cNvPr id="2433" name="Google Shape;2433;p24"/>
              <p:cNvSpPr/>
              <p:nvPr/>
            </p:nvSpPr>
            <p:spPr>
              <a:xfrm>
                <a:off x="1557963" y="508623"/>
                <a:ext cx="5963700" cy="3047400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762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34" name="Google Shape;2434;p24"/>
              <p:cNvSpPr/>
              <p:nvPr/>
            </p:nvSpPr>
            <p:spPr>
              <a:xfrm>
                <a:off x="4130230" y="3550668"/>
                <a:ext cx="865605" cy="2287367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36094" extrusionOk="0">
                    <a:moveTo>
                      <a:pt x="7359" y="0"/>
                    </a:moveTo>
                    <a:cubicBezTo>
                      <a:pt x="4683" y="0"/>
                      <a:pt x="2405" y="255"/>
                      <a:pt x="2405" y="255"/>
                    </a:cubicBezTo>
                    <a:cubicBezTo>
                      <a:pt x="2405" y="255"/>
                      <a:pt x="3263" y="4001"/>
                      <a:pt x="3307" y="5276"/>
                    </a:cubicBezTo>
                    <a:cubicBezTo>
                      <a:pt x="3759" y="18337"/>
                      <a:pt x="1371" y="21741"/>
                      <a:pt x="1" y="35158"/>
                    </a:cubicBezTo>
                    <a:cubicBezTo>
                      <a:pt x="1535" y="35863"/>
                      <a:pt x="3151" y="36093"/>
                      <a:pt x="4605" y="36093"/>
                    </a:cubicBezTo>
                    <a:cubicBezTo>
                      <a:pt x="7327" y="36093"/>
                      <a:pt x="9485" y="35288"/>
                      <a:pt x="9485" y="35288"/>
                    </a:cubicBezTo>
                    <a:cubicBezTo>
                      <a:pt x="9485" y="35288"/>
                      <a:pt x="10840" y="8843"/>
                      <a:pt x="10686" y="7346"/>
                    </a:cubicBezTo>
                    <a:cubicBezTo>
                      <a:pt x="11875" y="6685"/>
                      <a:pt x="13615" y="3260"/>
                      <a:pt x="13658" y="778"/>
                    </a:cubicBezTo>
                    <a:cubicBezTo>
                      <a:pt x="11970" y="168"/>
                      <a:pt x="9533" y="0"/>
                      <a:pt x="7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35" name="Google Shape;2435;p24"/>
              <p:cNvSpPr/>
              <p:nvPr/>
            </p:nvSpPr>
            <p:spPr>
              <a:xfrm>
                <a:off x="4130230" y="3550668"/>
                <a:ext cx="865605" cy="2287367"/>
              </a:xfrm>
              <a:custGeom>
                <a:avLst/>
                <a:gdLst/>
                <a:ahLst/>
                <a:cxnLst/>
                <a:rect l="l" t="t" r="r" b="b"/>
                <a:pathLst>
                  <a:path w="13659" h="36094" extrusionOk="0">
                    <a:moveTo>
                      <a:pt x="7359" y="0"/>
                    </a:moveTo>
                    <a:cubicBezTo>
                      <a:pt x="4683" y="0"/>
                      <a:pt x="2405" y="255"/>
                      <a:pt x="2405" y="255"/>
                    </a:cubicBezTo>
                    <a:cubicBezTo>
                      <a:pt x="2405" y="255"/>
                      <a:pt x="3263" y="4001"/>
                      <a:pt x="3307" y="5276"/>
                    </a:cubicBezTo>
                    <a:cubicBezTo>
                      <a:pt x="3759" y="18337"/>
                      <a:pt x="1371" y="21741"/>
                      <a:pt x="1" y="35158"/>
                    </a:cubicBezTo>
                    <a:cubicBezTo>
                      <a:pt x="1535" y="35863"/>
                      <a:pt x="3151" y="36093"/>
                      <a:pt x="4605" y="36093"/>
                    </a:cubicBezTo>
                    <a:cubicBezTo>
                      <a:pt x="7327" y="36093"/>
                      <a:pt x="9485" y="35288"/>
                      <a:pt x="9485" y="35288"/>
                    </a:cubicBezTo>
                    <a:cubicBezTo>
                      <a:pt x="9485" y="35288"/>
                      <a:pt x="10840" y="8843"/>
                      <a:pt x="10686" y="7346"/>
                    </a:cubicBezTo>
                    <a:cubicBezTo>
                      <a:pt x="11875" y="6685"/>
                      <a:pt x="13615" y="3260"/>
                      <a:pt x="13658" y="778"/>
                    </a:cubicBezTo>
                    <a:cubicBezTo>
                      <a:pt x="11970" y="168"/>
                      <a:pt x="9533" y="0"/>
                      <a:pt x="7359" y="0"/>
                    </a:cubicBezTo>
                    <a:close/>
                  </a:path>
                </a:pathLst>
              </a:custGeom>
              <a:solidFill>
                <a:srgbClr val="FFFFFF">
                  <a:alpha val="50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36" name="Google Shape;2436;p24"/>
              <p:cNvSpPr/>
              <p:nvPr/>
            </p:nvSpPr>
            <p:spPr>
              <a:xfrm>
                <a:off x="4282578" y="3550668"/>
                <a:ext cx="713131" cy="47973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7570" extrusionOk="0">
                    <a:moveTo>
                      <a:pt x="4954" y="0"/>
                    </a:moveTo>
                    <a:cubicBezTo>
                      <a:pt x="2279" y="0"/>
                      <a:pt x="1" y="255"/>
                      <a:pt x="1" y="255"/>
                    </a:cubicBezTo>
                    <a:cubicBezTo>
                      <a:pt x="1" y="255"/>
                      <a:pt x="859" y="4001"/>
                      <a:pt x="904" y="5276"/>
                    </a:cubicBezTo>
                    <a:cubicBezTo>
                      <a:pt x="906" y="5335"/>
                      <a:pt x="907" y="5392"/>
                      <a:pt x="909" y="5449"/>
                    </a:cubicBezTo>
                    <a:cubicBezTo>
                      <a:pt x="2560" y="6685"/>
                      <a:pt x="3558" y="7570"/>
                      <a:pt x="5535" y="7570"/>
                    </a:cubicBezTo>
                    <a:cubicBezTo>
                      <a:pt x="5615" y="7570"/>
                      <a:pt x="5696" y="7568"/>
                      <a:pt x="5779" y="7565"/>
                    </a:cubicBezTo>
                    <a:cubicBezTo>
                      <a:pt x="5945" y="7482"/>
                      <a:pt x="6952" y="7229"/>
                      <a:pt x="7367" y="7135"/>
                    </a:cubicBezTo>
                    <a:lnTo>
                      <a:pt x="7367" y="7135"/>
                    </a:lnTo>
                    <a:cubicBezTo>
                      <a:pt x="7190" y="7178"/>
                      <a:pt x="7017" y="7242"/>
                      <a:pt x="6854" y="7324"/>
                    </a:cubicBezTo>
                    <a:cubicBezTo>
                      <a:pt x="7447" y="7305"/>
                      <a:pt x="8039" y="7229"/>
                      <a:pt x="8619" y="7099"/>
                    </a:cubicBezTo>
                    <a:cubicBezTo>
                      <a:pt x="9773" y="6067"/>
                      <a:pt x="11214" y="3035"/>
                      <a:pt x="11253" y="778"/>
                    </a:cubicBezTo>
                    <a:cubicBezTo>
                      <a:pt x="9565" y="168"/>
                      <a:pt x="7129" y="0"/>
                      <a:pt x="4954" y="0"/>
                    </a:cubicBezTo>
                    <a:close/>
                  </a:path>
                </a:pathLst>
              </a:custGeom>
              <a:solidFill>
                <a:srgbClr val="FFFFFF">
                  <a:alpha val="50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37" name="Google Shape;2437;p24"/>
              <p:cNvSpPr/>
              <p:nvPr/>
            </p:nvSpPr>
            <p:spPr>
              <a:xfrm>
                <a:off x="4282578" y="3550668"/>
                <a:ext cx="713131" cy="47973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7570" extrusionOk="0">
                    <a:moveTo>
                      <a:pt x="4954" y="0"/>
                    </a:moveTo>
                    <a:cubicBezTo>
                      <a:pt x="2279" y="0"/>
                      <a:pt x="1" y="255"/>
                      <a:pt x="1" y="255"/>
                    </a:cubicBezTo>
                    <a:cubicBezTo>
                      <a:pt x="1" y="255"/>
                      <a:pt x="859" y="4001"/>
                      <a:pt x="904" y="5276"/>
                    </a:cubicBezTo>
                    <a:cubicBezTo>
                      <a:pt x="906" y="5335"/>
                      <a:pt x="907" y="5392"/>
                      <a:pt x="909" y="5449"/>
                    </a:cubicBezTo>
                    <a:cubicBezTo>
                      <a:pt x="2560" y="6685"/>
                      <a:pt x="3558" y="7570"/>
                      <a:pt x="5535" y="7570"/>
                    </a:cubicBezTo>
                    <a:cubicBezTo>
                      <a:pt x="5615" y="7570"/>
                      <a:pt x="5696" y="7568"/>
                      <a:pt x="5779" y="7565"/>
                    </a:cubicBezTo>
                    <a:cubicBezTo>
                      <a:pt x="5945" y="7482"/>
                      <a:pt x="6952" y="7229"/>
                      <a:pt x="7367" y="7135"/>
                    </a:cubicBezTo>
                    <a:lnTo>
                      <a:pt x="7367" y="7135"/>
                    </a:lnTo>
                    <a:cubicBezTo>
                      <a:pt x="7190" y="7178"/>
                      <a:pt x="7017" y="7242"/>
                      <a:pt x="6854" y="7324"/>
                    </a:cubicBezTo>
                    <a:cubicBezTo>
                      <a:pt x="7447" y="7305"/>
                      <a:pt x="8039" y="7229"/>
                      <a:pt x="8619" y="7099"/>
                    </a:cubicBezTo>
                    <a:cubicBezTo>
                      <a:pt x="9773" y="6067"/>
                      <a:pt x="11214" y="3035"/>
                      <a:pt x="11253" y="778"/>
                    </a:cubicBezTo>
                    <a:cubicBezTo>
                      <a:pt x="9565" y="168"/>
                      <a:pt x="7129" y="0"/>
                      <a:pt x="4954" y="0"/>
                    </a:cubicBezTo>
                    <a:close/>
                  </a:path>
                </a:pathLst>
              </a:custGeom>
              <a:solidFill>
                <a:srgbClr val="FF6028">
                  <a:alpha val="31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38" name="Google Shape;2438;p24"/>
              <p:cNvSpPr/>
              <p:nvPr/>
            </p:nvSpPr>
            <p:spPr>
              <a:xfrm>
                <a:off x="4622888" y="3575701"/>
                <a:ext cx="372820" cy="45824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231" extrusionOk="0">
                    <a:moveTo>
                      <a:pt x="4472" y="1"/>
                    </a:moveTo>
                    <a:lnTo>
                      <a:pt x="4472" y="1"/>
                    </a:lnTo>
                    <a:cubicBezTo>
                      <a:pt x="4545" y="1598"/>
                      <a:pt x="4328" y="5938"/>
                      <a:pt x="1" y="7170"/>
                    </a:cubicBezTo>
                    <a:cubicBezTo>
                      <a:pt x="317" y="7211"/>
                      <a:pt x="606" y="7231"/>
                      <a:pt x="892" y="7231"/>
                    </a:cubicBezTo>
                    <a:cubicBezTo>
                      <a:pt x="1497" y="7231"/>
                      <a:pt x="2092" y="7140"/>
                      <a:pt x="2910" y="6954"/>
                    </a:cubicBezTo>
                    <a:lnTo>
                      <a:pt x="2910" y="6951"/>
                    </a:lnTo>
                    <a:cubicBezTo>
                      <a:pt x="4099" y="6290"/>
                      <a:pt x="5839" y="2865"/>
                      <a:pt x="5883" y="383"/>
                    </a:cubicBezTo>
                    <a:cubicBezTo>
                      <a:pt x="5455" y="228"/>
                      <a:pt x="4979" y="103"/>
                      <a:pt x="4472" y="1"/>
                    </a:cubicBezTo>
                    <a:close/>
                  </a:path>
                </a:pathLst>
              </a:custGeom>
              <a:solidFill>
                <a:srgbClr val="FFFFFF">
                  <a:alpha val="14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39" name="Google Shape;2439;p24"/>
              <p:cNvSpPr/>
              <p:nvPr/>
            </p:nvSpPr>
            <p:spPr>
              <a:xfrm>
                <a:off x="4125160" y="3546169"/>
                <a:ext cx="875428" cy="2296303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36235" extrusionOk="0">
                    <a:moveTo>
                      <a:pt x="7436" y="150"/>
                    </a:moveTo>
                    <a:cubicBezTo>
                      <a:pt x="9586" y="150"/>
                      <a:pt x="11991" y="313"/>
                      <a:pt x="13660" y="902"/>
                    </a:cubicBezTo>
                    <a:cubicBezTo>
                      <a:pt x="13593" y="3339"/>
                      <a:pt x="11909" y="6693"/>
                      <a:pt x="10728" y="7351"/>
                    </a:cubicBezTo>
                    <a:lnTo>
                      <a:pt x="10685" y="7375"/>
                    </a:lnTo>
                    <a:lnTo>
                      <a:pt x="10689" y="7425"/>
                    </a:lnTo>
                    <a:cubicBezTo>
                      <a:pt x="10838" y="8869"/>
                      <a:pt x="9557" y="34003"/>
                      <a:pt x="9491" y="35306"/>
                    </a:cubicBezTo>
                    <a:cubicBezTo>
                      <a:pt x="9163" y="35420"/>
                      <a:pt x="7148" y="36083"/>
                      <a:pt x="4676" y="36083"/>
                    </a:cubicBezTo>
                    <a:cubicBezTo>
                      <a:pt x="3245" y="36083"/>
                      <a:pt x="1660" y="35861"/>
                      <a:pt x="160" y="35182"/>
                    </a:cubicBezTo>
                    <a:cubicBezTo>
                      <a:pt x="486" y="31793"/>
                      <a:pt x="1114" y="28157"/>
                      <a:pt x="1722" y="24639"/>
                    </a:cubicBezTo>
                    <a:cubicBezTo>
                      <a:pt x="2851" y="18107"/>
                      <a:pt x="4018" y="11351"/>
                      <a:pt x="3463" y="5340"/>
                    </a:cubicBezTo>
                    <a:cubicBezTo>
                      <a:pt x="3355" y="4185"/>
                      <a:pt x="2691" y="951"/>
                      <a:pt x="2575" y="393"/>
                    </a:cubicBezTo>
                    <a:cubicBezTo>
                      <a:pt x="3008" y="348"/>
                      <a:pt x="5068" y="150"/>
                      <a:pt x="7436" y="150"/>
                    </a:cubicBezTo>
                    <a:close/>
                    <a:moveTo>
                      <a:pt x="7432" y="0"/>
                    </a:moveTo>
                    <a:cubicBezTo>
                      <a:pt x="4780" y="0"/>
                      <a:pt x="2518" y="247"/>
                      <a:pt x="2477" y="252"/>
                    </a:cubicBezTo>
                    <a:lnTo>
                      <a:pt x="2394" y="262"/>
                    </a:lnTo>
                    <a:lnTo>
                      <a:pt x="2411" y="343"/>
                    </a:lnTo>
                    <a:cubicBezTo>
                      <a:pt x="2419" y="379"/>
                      <a:pt x="3197" y="4103"/>
                      <a:pt x="3311" y="5354"/>
                    </a:cubicBezTo>
                    <a:cubicBezTo>
                      <a:pt x="3866" y="11345"/>
                      <a:pt x="2701" y="18090"/>
                      <a:pt x="1573" y="24613"/>
                    </a:cubicBezTo>
                    <a:cubicBezTo>
                      <a:pt x="962" y="28152"/>
                      <a:pt x="330" y="31812"/>
                      <a:pt x="5" y="35221"/>
                    </a:cubicBezTo>
                    <a:lnTo>
                      <a:pt x="1" y="35274"/>
                    </a:lnTo>
                    <a:lnTo>
                      <a:pt x="49" y="35298"/>
                    </a:lnTo>
                    <a:cubicBezTo>
                      <a:pt x="1584" y="36004"/>
                      <a:pt x="3208" y="36234"/>
                      <a:pt x="4674" y="36234"/>
                    </a:cubicBezTo>
                    <a:cubicBezTo>
                      <a:pt x="7390" y="36234"/>
                      <a:pt x="9557" y="35442"/>
                      <a:pt x="9590" y="35431"/>
                    </a:cubicBezTo>
                    <a:lnTo>
                      <a:pt x="9637" y="35414"/>
                    </a:lnTo>
                    <a:lnTo>
                      <a:pt x="9640" y="35364"/>
                    </a:lnTo>
                    <a:cubicBezTo>
                      <a:pt x="9695" y="34294"/>
                      <a:pt x="10968" y="9381"/>
                      <a:pt x="10844" y="7459"/>
                    </a:cubicBezTo>
                    <a:cubicBezTo>
                      <a:pt x="12064" y="6725"/>
                      <a:pt x="13770" y="3308"/>
                      <a:pt x="13814" y="852"/>
                    </a:cubicBezTo>
                    <a:lnTo>
                      <a:pt x="13814" y="797"/>
                    </a:lnTo>
                    <a:lnTo>
                      <a:pt x="13764" y="778"/>
                    </a:lnTo>
                    <a:cubicBezTo>
                      <a:pt x="12073" y="168"/>
                      <a:pt x="9620" y="0"/>
                      <a:pt x="7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40" name="Google Shape;2440;p24"/>
              <p:cNvSpPr/>
              <p:nvPr/>
            </p:nvSpPr>
            <p:spPr>
              <a:xfrm>
                <a:off x="4042523" y="3279624"/>
                <a:ext cx="648998" cy="750521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1843" extrusionOk="0">
                    <a:moveTo>
                      <a:pt x="957" y="1"/>
                    </a:moveTo>
                    <a:cubicBezTo>
                      <a:pt x="691" y="1"/>
                      <a:pt x="395" y="60"/>
                      <a:pt x="68" y="200"/>
                    </a:cubicBezTo>
                    <a:cubicBezTo>
                      <a:pt x="0" y="700"/>
                      <a:pt x="486" y="3429"/>
                      <a:pt x="1013" y="4400"/>
                    </a:cubicBezTo>
                    <a:cubicBezTo>
                      <a:pt x="1543" y="5370"/>
                      <a:pt x="3591" y="11249"/>
                      <a:pt x="8369" y="11842"/>
                    </a:cubicBezTo>
                    <a:cubicBezTo>
                      <a:pt x="10241" y="9421"/>
                      <a:pt x="9361" y="7241"/>
                      <a:pt x="9361" y="7241"/>
                    </a:cubicBezTo>
                    <a:cubicBezTo>
                      <a:pt x="9361" y="7241"/>
                      <a:pt x="9342" y="7199"/>
                      <a:pt x="9303" y="7125"/>
                    </a:cubicBezTo>
                    <a:cubicBezTo>
                      <a:pt x="9032" y="6621"/>
                      <a:pt x="7746" y="4601"/>
                      <a:pt x="4229" y="4046"/>
                    </a:cubicBezTo>
                    <a:cubicBezTo>
                      <a:pt x="3613" y="3805"/>
                      <a:pt x="3193" y="1956"/>
                      <a:pt x="2930" y="1505"/>
                    </a:cubicBezTo>
                    <a:cubicBezTo>
                      <a:pt x="2715" y="1136"/>
                      <a:pt x="2123" y="1"/>
                      <a:pt x="9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41" name="Google Shape;2441;p24"/>
              <p:cNvSpPr/>
              <p:nvPr/>
            </p:nvSpPr>
            <p:spPr>
              <a:xfrm>
                <a:off x="4042523" y="3281462"/>
                <a:ext cx="648998" cy="748683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1814" extrusionOk="0">
                    <a:moveTo>
                      <a:pt x="818" y="0"/>
                    </a:moveTo>
                    <a:cubicBezTo>
                      <a:pt x="596" y="0"/>
                      <a:pt x="347" y="51"/>
                      <a:pt x="68" y="171"/>
                    </a:cubicBezTo>
                    <a:cubicBezTo>
                      <a:pt x="0" y="671"/>
                      <a:pt x="486" y="3400"/>
                      <a:pt x="1013" y="4371"/>
                    </a:cubicBezTo>
                    <a:cubicBezTo>
                      <a:pt x="1543" y="5341"/>
                      <a:pt x="3591" y="11220"/>
                      <a:pt x="8369" y="11813"/>
                    </a:cubicBezTo>
                    <a:cubicBezTo>
                      <a:pt x="10241" y="9392"/>
                      <a:pt x="8905" y="7759"/>
                      <a:pt x="8905" y="7759"/>
                    </a:cubicBezTo>
                    <a:cubicBezTo>
                      <a:pt x="8905" y="7759"/>
                      <a:pt x="8888" y="7716"/>
                      <a:pt x="8849" y="7643"/>
                    </a:cubicBezTo>
                    <a:cubicBezTo>
                      <a:pt x="8578" y="7139"/>
                      <a:pt x="7378" y="5785"/>
                      <a:pt x="3861" y="5229"/>
                    </a:cubicBezTo>
                    <a:cubicBezTo>
                      <a:pt x="3244" y="4990"/>
                      <a:pt x="2918" y="2290"/>
                      <a:pt x="2655" y="1837"/>
                    </a:cubicBezTo>
                    <a:cubicBezTo>
                      <a:pt x="2432" y="1458"/>
                      <a:pt x="2003" y="0"/>
                      <a:pt x="8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42" name="Google Shape;2442;p24"/>
              <p:cNvSpPr/>
              <p:nvPr/>
            </p:nvSpPr>
            <p:spPr>
              <a:xfrm>
                <a:off x="4042523" y="3279624"/>
                <a:ext cx="648998" cy="750521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1843" extrusionOk="0">
                    <a:moveTo>
                      <a:pt x="957" y="1"/>
                    </a:moveTo>
                    <a:cubicBezTo>
                      <a:pt x="691" y="1"/>
                      <a:pt x="395" y="60"/>
                      <a:pt x="68" y="200"/>
                    </a:cubicBezTo>
                    <a:cubicBezTo>
                      <a:pt x="0" y="700"/>
                      <a:pt x="486" y="3429"/>
                      <a:pt x="1013" y="4400"/>
                    </a:cubicBezTo>
                    <a:cubicBezTo>
                      <a:pt x="1543" y="5370"/>
                      <a:pt x="3591" y="11249"/>
                      <a:pt x="8369" y="11842"/>
                    </a:cubicBezTo>
                    <a:cubicBezTo>
                      <a:pt x="10241" y="9421"/>
                      <a:pt x="9361" y="7241"/>
                      <a:pt x="9361" y="7241"/>
                    </a:cubicBezTo>
                    <a:cubicBezTo>
                      <a:pt x="9361" y="7241"/>
                      <a:pt x="9342" y="7199"/>
                      <a:pt x="9303" y="7125"/>
                    </a:cubicBezTo>
                    <a:cubicBezTo>
                      <a:pt x="9032" y="6621"/>
                      <a:pt x="7746" y="4601"/>
                      <a:pt x="4229" y="4046"/>
                    </a:cubicBezTo>
                    <a:cubicBezTo>
                      <a:pt x="3613" y="3805"/>
                      <a:pt x="3193" y="1956"/>
                      <a:pt x="2930" y="1505"/>
                    </a:cubicBezTo>
                    <a:cubicBezTo>
                      <a:pt x="2715" y="1136"/>
                      <a:pt x="2123" y="1"/>
                      <a:pt x="957" y="1"/>
                    </a:cubicBezTo>
                    <a:close/>
                  </a:path>
                </a:pathLst>
              </a:custGeom>
              <a:solidFill>
                <a:srgbClr val="FFFFFF">
                  <a:alpha val="50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43" name="Google Shape;2443;p24"/>
              <p:cNvSpPr/>
              <p:nvPr/>
            </p:nvSpPr>
            <p:spPr>
              <a:xfrm>
                <a:off x="4037516" y="3274871"/>
                <a:ext cx="597856" cy="750584"/>
              </a:xfrm>
              <a:custGeom>
                <a:avLst/>
                <a:gdLst/>
                <a:ahLst/>
                <a:cxnLst/>
                <a:rect l="l" t="t" r="r" b="b"/>
                <a:pathLst>
                  <a:path w="9434" h="11844" extrusionOk="0">
                    <a:moveTo>
                      <a:pt x="1031" y="1"/>
                    </a:moveTo>
                    <a:cubicBezTo>
                      <a:pt x="757" y="1"/>
                      <a:pt x="453" y="61"/>
                      <a:pt x="117" y="205"/>
                    </a:cubicBezTo>
                    <a:lnTo>
                      <a:pt x="78" y="222"/>
                    </a:lnTo>
                    <a:lnTo>
                      <a:pt x="71" y="264"/>
                    </a:lnTo>
                    <a:cubicBezTo>
                      <a:pt x="1" y="801"/>
                      <a:pt x="499" y="3540"/>
                      <a:pt x="1027" y="4510"/>
                    </a:cubicBezTo>
                    <a:cubicBezTo>
                      <a:pt x="1091" y="4627"/>
                      <a:pt x="1179" y="4818"/>
                      <a:pt x="1290" y="5063"/>
                    </a:cubicBezTo>
                    <a:cubicBezTo>
                      <a:pt x="1905" y="6417"/>
                      <a:pt x="3316" y="9496"/>
                      <a:pt x="5875" y="11078"/>
                    </a:cubicBezTo>
                    <a:cubicBezTo>
                      <a:pt x="6965" y="11752"/>
                      <a:pt x="7797" y="11844"/>
                      <a:pt x="8168" y="11844"/>
                    </a:cubicBezTo>
                    <a:cubicBezTo>
                      <a:pt x="8307" y="11844"/>
                      <a:pt x="8381" y="11831"/>
                      <a:pt x="8381" y="11831"/>
                    </a:cubicBezTo>
                    <a:cubicBezTo>
                      <a:pt x="4279" y="11267"/>
                      <a:pt x="2209" y="6719"/>
                      <a:pt x="1426" y="5000"/>
                    </a:cubicBezTo>
                    <a:cubicBezTo>
                      <a:pt x="1313" y="4754"/>
                      <a:pt x="1226" y="4558"/>
                      <a:pt x="1160" y="4438"/>
                    </a:cubicBezTo>
                    <a:cubicBezTo>
                      <a:pt x="641" y="3489"/>
                      <a:pt x="187" y="884"/>
                      <a:pt x="217" y="327"/>
                    </a:cubicBezTo>
                    <a:cubicBezTo>
                      <a:pt x="517" y="203"/>
                      <a:pt x="789" y="151"/>
                      <a:pt x="1034" y="151"/>
                    </a:cubicBezTo>
                    <a:cubicBezTo>
                      <a:pt x="2099" y="151"/>
                      <a:pt x="2664" y="1133"/>
                      <a:pt x="2908" y="1555"/>
                    </a:cubicBezTo>
                    <a:lnTo>
                      <a:pt x="2944" y="1617"/>
                    </a:lnTo>
                    <a:cubicBezTo>
                      <a:pt x="3022" y="1749"/>
                      <a:pt x="3116" y="2018"/>
                      <a:pt x="3225" y="2328"/>
                    </a:cubicBezTo>
                    <a:cubicBezTo>
                      <a:pt x="3492" y="3078"/>
                      <a:pt x="3821" y="4012"/>
                      <a:pt x="4281" y="4190"/>
                    </a:cubicBezTo>
                    <a:lnTo>
                      <a:pt x="4297" y="4195"/>
                    </a:lnTo>
                    <a:cubicBezTo>
                      <a:pt x="7733" y="4738"/>
                      <a:pt x="9007" y="6660"/>
                      <a:pt x="9314" y="7236"/>
                    </a:cubicBezTo>
                    <a:cubicBezTo>
                      <a:pt x="9349" y="7299"/>
                      <a:pt x="9366" y="7338"/>
                      <a:pt x="9369" y="7344"/>
                    </a:cubicBezTo>
                    <a:cubicBezTo>
                      <a:pt x="9372" y="7351"/>
                      <a:pt x="9401" y="7426"/>
                      <a:pt x="9433" y="7551"/>
                    </a:cubicBezTo>
                    <a:cubicBezTo>
                      <a:pt x="9433" y="7551"/>
                      <a:pt x="9343" y="6398"/>
                      <a:pt x="7809" y="5388"/>
                    </a:cubicBezTo>
                    <a:cubicBezTo>
                      <a:pt x="6997" y="4853"/>
                      <a:pt x="5891" y="4295"/>
                      <a:pt x="4328" y="4046"/>
                    </a:cubicBezTo>
                    <a:cubicBezTo>
                      <a:pt x="3936" y="3885"/>
                      <a:pt x="3609" y="2956"/>
                      <a:pt x="3370" y="2278"/>
                    </a:cubicBezTo>
                    <a:cubicBezTo>
                      <a:pt x="3257" y="1960"/>
                      <a:pt x="3160" y="1684"/>
                      <a:pt x="3074" y="1540"/>
                    </a:cubicBezTo>
                    <a:lnTo>
                      <a:pt x="3039" y="1479"/>
                    </a:lnTo>
                    <a:cubicBezTo>
                      <a:pt x="2805" y="1074"/>
                      <a:pt x="2187" y="1"/>
                      <a:pt x="10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44" name="Google Shape;2444;p24"/>
              <p:cNvSpPr/>
              <p:nvPr/>
            </p:nvSpPr>
            <p:spPr>
              <a:xfrm>
                <a:off x="4046388" y="4429708"/>
                <a:ext cx="888799" cy="1665429"/>
              </a:xfrm>
              <a:custGeom>
                <a:avLst/>
                <a:gdLst/>
                <a:ahLst/>
                <a:cxnLst/>
                <a:rect l="l" t="t" r="r" b="b"/>
                <a:pathLst>
                  <a:path w="14025" h="26280" extrusionOk="0">
                    <a:moveTo>
                      <a:pt x="3728" y="1"/>
                    </a:moveTo>
                    <a:lnTo>
                      <a:pt x="0" y="22054"/>
                    </a:lnTo>
                    <a:lnTo>
                      <a:pt x="14025" y="26280"/>
                    </a:lnTo>
                    <a:cubicBezTo>
                      <a:pt x="14025" y="26280"/>
                      <a:pt x="13130" y="1855"/>
                      <a:pt x="12476" y="425"/>
                    </a:cubicBezTo>
                    <a:cubicBezTo>
                      <a:pt x="8543" y="247"/>
                      <a:pt x="3728" y="1"/>
                      <a:pt x="3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45" name="Google Shape;2445;p24"/>
              <p:cNvSpPr/>
              <p:nvPr/>
            </p:nvSpPr>
            <p:spPr>
              <a:xfrm>
                <a:off x="4607045" y="4447009"/>
                <a:ext cx="328143" cy="1648129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26007" extrusionOk="0">
                    <a:moveTo>
                      <a:pt x="410" y="0"/>
                    </a:moveTo>
                    <a:cubicBezTo>
                      <a:pt x="840" y="2519"/>
                      <a:pt x="210" y="19222"/>
                      <a:pt x="0" y="24447"/>
                    </a:cubicBezTo>
                    <a:lnTo>
                      <a:pt x="5178" y="26007"/>
                    </a:lnTo>
                    <a:cubicBezTo>
                      <a:pt x="5178" y="26007"/>
                      <a:pt x="4283" y="1582"/>
                      <a:pt x="3629" y="152"/>
                    </a:cubicBezTo>
                    <a:cubicBezTo>
                      <a:pt x="2583" y="104"/>
                      <a:pt x="1474" y="52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14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46" name="Google Shape;2446;p24"/>
              <p:cNvSpPr/>
              <p:nvPr/>
            </p:nvSpPr>
            <p:spPr>
              <a:xfrm>
                <a:off x="4282578" y="4091996"/>
                <a:ext cx="572127" cy="396522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6257" extrusionOk="0">
                    <a:moveTo>
                      <a:pt x="882" y="0"/>
                    </a:moveTo>
                    <a:cubicBezTo>
                      <a:pt x="882" y="0"/>
                      <a:pt x="369" y="2696"/>
                      <a:pt x="1" y="5330"/>
                    </a:cubicBezTo>
                    <a:cubicBezTo>
                      <a:pt x="1221" y="6042"/>
                      <a:pt x="2845" y="6257"/>
                      <a:pt x="4362" y="6257"/>
                    </a:cubicBezTo>
                    <a:cubicBezTo>
                      <a:pt x="6680" y="6257"/>
                      <a:pt x="8749" y="5754"/>
                      <a:pt x="8749" y="5754"/>
                    </a:cubicBezTo>
                    <a:cubicBezTo>
                      <a:pt x="8749" y="5754"/>
                      <a:pt x="9027" y="4404"/>
                      <a:pt x="8349" y="444"/>
                    </a:cubicBezTo>
                    <a:cubicBezTo>
                      <a:pt x="7369" y="791"/>
                      <a:pt x="6373" y="917"/>
                      <a:pt x="5440" y="917"/>
                    </a:cubicBezTo>
                    <a:cubicBezTo>
                      <a:pt x="2929" y="917"/>
                      <a:pt x="882" y="0"/>
                      <a:pt x="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447" name="Google Shape;2447;p24"/>
            <p:cNvSpPr/>
            <p:nvPr/>
          </p:nvSpPr>
          <p:spPr>
            <a:xfrm>
              <a:off x="4041889" y="3294707"/>
              <a:ext cx="96960" cy="164959"/>
            </a:xfrm>
            <a:custGeom>
              <a:avLst/>
              <a:gdLst/>
              <a:ahLst/>
              <a:cxnLst/>
              <a:rect l="l" t="t" r="r" b="b"/>
              <a:pathLst>
                <a:path w="1530" h="2603" extrusionOk="0">
                  <a:moveTo>
                    <a:pt x="893" y="0"/>
                  </a:moveTo>
                  <a:cubicBezTo>
                    <a:pt x="507" y="0"/>
                    <a:pt x="75" y="152"/>
                    <a:pt x="52" y="161"/>
                  </a:cubicBezTo>
                  <a:lnTo>
                    <a:pt x="1" y="180"/>
                  </a:lnTo>
                  <a:lnTo>
                    <a:pt x="1" y="233"/>
                  </a:lnTo>
                  <a:cubicBezTo>
                    <a:pt x="4" y="452"/>
                    <a:pt x="211" y="2111"/>
                    <a:pt x="374" y="2433"/>
                  </a:cubicBezTo>
                  <a:cubicBezTo>
                    <a:pt x="428" y="2543"/>
                    <a:pt x="538" y="2602"/>
                    <a:pt x="685" y="2602"/>
                  </a:cubicBezTo>
                  <a:cubicBezTo>
                    <a:pt x="706" y="2602"/>
                    <a:pt x="726" y="2601"/>
                    <a:pt x="748" y="2599"/>
                  </a:cubicBezTo>
                  <a:cubicBezTo>
                    <a:pt x="1005" y="2574"/>
                    <a:pt x="1360" y="2375"/>
                    <a:pt x="1418" y="2167"/>
                  </a:cubicBezTo>
                  <a:cubicBezTo>
                    <a:pt x="1492" y="1891"/>
                    <a:pt x="1529" y="1545"/>
                    <a:pt x="1232" y="94"/>
                  </a:cubicBezTo>
                  <a:lnTo>
                    <a:pt x="1222" y="50"/>
                  </a:lnTo>
                  <a:lnTo>
                    <a:pt x="1178" y="37"/>
                  </a:lnTo>
                  <a:cubicBezTo>
                    <a:pt x="1092" y="11"/>
                    <a:pt x="994" y="0"/>
                    <a:pt x="893" y="0"/>
                  </a:cubicBezTo>
                  <a:close/>
                </a:path>
              </a:pathLst>
            </a:custGeom>
            <a:solidFill>
              <a:srgbClr val="FFD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48" name="Google Shape;2448;p24"/>
          <p:cNvGrpSpPr/>
          <p:nvPr/>
        </p:nvGrpSpPr>
        <p:grpSpPr>
          <a:xfrm>
            <a:off x="-498300" y="3198536"/>
            <a:ext cx="2451403" cy="2568547"/>
            <a:chOff x="658816" y="3875056"/>
            <a:chExt cx="1769862" cy="1801086"/>
          </a:xfrm>
        </p:grpSpPr>
        <p:sp>
          <p:nvSpPr>
            <p:cNvPr id="2449" name="Google Shape;2449;p24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4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4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4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4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4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4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4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4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4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4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4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4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4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4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4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4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4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4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F1C232">
                <a:alpha val="59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4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4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4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4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76" name="Google Shape;2476;p24"/>
          <p:cNvGrpSpPr/>
          <p:nvPr/>
        </p:nvGrpSpPr>
        <p:grpSpPr>
          <a:xfrm rot="-173703" flipH="1">
            <a:off x="7325347" y="3045688"/>
            <a:ext cx="2451463" cy="2568611"/>
            <a:chOff x="658816" y="3875056"/>
            <a:chExt cx="1769862" cy="1801086"/>
          </a:xfrm>
        </p:grpSpPr>
        <p:sp>
          <p:nvSpPr>
            <p:cNvPr id="2477" name="Google Shape;2477;p24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4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4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rgbClr val="FF6028">
                <a:alpha val="31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4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4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4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4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4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4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4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4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4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4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4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4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4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4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4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4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4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4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4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4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04" name="Google Shape;2504;p24"/>
          <p:cNvGrpSpPr/>
          <p:nvPr/>
        </p:nvGrpSpPr>
        <p:grpSpPr>
          <a:xfrm rot="8952540" flipH="1">
            <a:off x="-735337" y="-482251"/>
            <a:ext cx="3013544" cy="2306908"/>
            <a:chOff x="658816" y="4233055"/>
            <a:chExt cx="2037330" cy="1514734"/>
          </a:xfrm>
        </p:grpSpPr>
        <p:sp>
          <p:nvSpPr>
            <p:cNvPr id="2505" name="Google Shape;2505;p24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4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4"/>
            <p:cNvSpPr/>
            <p:nvPr/>
          </p:nvSpPr>
          <p:spPr>
            <a:xfrm rot="4133701" flipH="1">
              <a:off x="1674060" y="4601527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4"/>
            <p:cNvSpPr/>
            <p:nvPr/>
          </p:nvSpPr>
          <p:spPr>
            <a:xfrm rot="4133701" flipH="1">
              <a:off x="1916733" y="4725105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4"/>
            <p:cNvSpPr/>
            <p:nvPr/>
          </p:nvSpPr>
          <p:spPr>
            <a:xfrm rot="4133701" flipH="1">
              <a:off x="2182226" y="5136176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4"/>
            <p:cNvSpPr/>
            <p:nvPr/>
          </p:nvSpPr>
          <p:spPr>
            <a:xfrm rot="4133701" flipH="1">
              <a:off x="1820435" y="5180449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4"/>
            <p:cNvSpPr/>
            <p:nvPr/>
          </p:nvSpPr>
          <p:spPr>
            <a:xfrm rot="4133701" flipH="1">
              <a:off x="1555286" y="5294913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4"/>
            <p:cNvSpPr/>
            <p:nvPr/>
          </p:nvSpPr>
          <p:spPr>
            <a:xfrm rot="2827149">
              <a:off x="963511" y="4491335"/>
              <a:ext cx="882163" cy="40642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4"/>
            <p:cNvSpPr/>
            <p:nvPr/>
          </p:nvSpPr>
          <p:spPr>
            <a:xfrm rot="2827149">
              <a:off x="1024328" y="4572867"/>
              <a:ext cx="823837" cy="388936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4"/>
            <p:cNvSpPr/>
            <p:nvPr/>
          </p:nvSpPr>
          <p:spPr>
            <a:xfrm rot="2827149">
              <a:off x="1340013" y="4438426"/>
              <a:ext cx="124381" cy="151504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4"/>
            <p:cNvSpPr/>
            <p:nvPr/>
          </p:nvSpPr>
          <p:spPr>
            <a:xfrm rot="2827149">
              <a:off x="1399038" y="4627790"/>
              <a:ext cx="142991" cy="211970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4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4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0" name="Google Shape;2520;p24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1" name="Google Shape;2521;p24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2" name="Google Shape;2522;p24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3" name="Google Shape;2523;p24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4" name="Google Shape;2524;p24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4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4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4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4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4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32" name="Google Shape;2532;p24"/>
          <p:cNvGrpSpPr/>
          <p:nvPr/>
        </p:nvGrpSpPr>
        <p:grpSpPr>
          <a:xfrm rot="-8952540">
            <a:off x="7044296" y="-482251"/>
            <a:ext cx="3013544" cy="2306908"/>
            <a:chOff x="658816" y="4233055"/>
            <a:chExt cx="2037330" cy="1514734"/>
          </a:xfrm>
        </p:grpSpPr>
        <p:sp>
          <p:nvSpPr>
            <p:cNvPr id="2533" name="Google Shape;2533;p24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4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4"/>
            <p:cNvSpPr/>
            <p:nvPr/>
          </p:nvSpPr>
          <p:spPr>
            <a:xfrm rot="4133701" flipH="1">
              <a:off x="1674060" y="4601527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6" name="Google Shape;2536;p24"/>
            <p:cNvSpPr/>
            <p:nvPr/>
          </p:nvSpPr>
          <p:spPr>
            <a:xfrm rot="4133701" flipH="1">
              <a:off x="1916733" y="4725105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7" name="Google Shape;2537;p24"/>
            <p:cNvSpPr/>
            <p:nvPr/>
          </p:nvSpPr>
          <p:spPr>
            <a:xfrm rot="4133701" flipH="1">
              <a:off x="2182226" y="5136176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8" name="Google Shape;2538;p24"/>
            <p:cNvSpPr/>
            <p:nvPr/>
          </p:nvSpPr>
          <p:spPr>
            <a:xfrm rot="4133701" flipH="1">
              <a:off x="1820435" y="5180449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9" name="Google Shape;2539;p24"/>
            <p:cNvSpPr/>
            <p:nvPr/>
          </p:nvSpPr>
          <p:spPr>
            <a:xfrm rot="4133701" flipH="1">
              <a:off x="1555286" y="5294913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0" name="Google Shape;2540;p24"/>
            <p:cNvSpPr/>
            <p:nvPr/>
          </p:nvSpPr>
          <p:spPr>
            <a:xfrm rot="2827149">
              <a:off x="963511" y="4491335"/>
              <a:ext cx="882163" cy="40642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1" name="Google Shape;2541;p24"/>
            <p:cNvSpPr/>
            <p:nvPr/>
          </p:nvSpPr>
          <p:spPr>
            <a:xfrm rot="2827149">
              <a:off x="1024328" y="4572867"/>
              <a:ext cx="823837" cy="388936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2" name="Google Shape;2542;p24"/>
            <p:cNvSpPr/>
            <p:nvPr/>
          </p:nvSpPr>
          <p:spPr>
            <a:xfrm rot="2827149">
              <a:off x="1340013" y="4438426"/>
              <a:ext cx="124381" cy="151504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2543;p24"/>
            <p:cNvSpPr/>
            <p:nvPr/>
          </p:nvSpPr>
          <p:spPr>
            <a:xfrm rot="2827149">
              <a:off x="1399038" y="4627790"/>
              <a:ext cx="142991" cy="211970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4" name="Google Shape;2544;p2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5" name="Google Shape;2545;p24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6" name="Google Shape;2546;p24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7" name="Google Shape;2547;p24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8" name="Google Shape;2548;p24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9" name="Google Shape;2549;p24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0" name="Google Shape;2550;p24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1" name="Google Shape;2551;p24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2" name="Google Shape;2552;p24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3" name="Google Shape;2553;p24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4" name="Google Shape;2554;p2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5" name="Google Shape;2555;p24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6" name="Google Shape;2556;p24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7" name="Google Shape;2557;p24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8" name="Google Shape;2558;p24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9" name="Google Shape;2559;p24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60" name="Google Shape;2560;p24"/>
          <p:cNvSpPr txBox="1">
            <a:spLocks noGrp="1"/>
          </p:cNvSpPr>
          <p:nvPr>
            <p:ph type="title"/>
          </p:nvPr>
        </p:nvSpPr>
        <p:spPr>
          <a:xfrm>
            <a:off x="2115279" y="1017451"/>
            <a:ext cx="5094165" cy="1503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9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1" name="Google Shape;2561;p24"/>
          <p:cNvSpPr txBox="1">
            <a:spLocks noGrp="1"/>
          </p:cNvSpPr>
          <p:nvPr>
            <p:ph type="subTitle" idx="1"/>
          </p:nvPr>
        </p:nvSpPr>
        <p:spPr>
          <a:xfrm>
            <a:off x="2115024" y="2608776"/>
            <a:ext cx="5094471" cy="848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_1"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5" name="Google Shape;2825;p29"/>
          <p:cNvSpPr/>
          <p:nvPr/>
        </p:nvSpPr>
        <p:spPr>
          <a:xfrm>
            <a:off x="727341" y="445023"/>
            <a:ext cx="7870242" cy="75348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6" name="Google Shape;2826;p29"/>
          <p:cNvSpPr txBox="1">
            <a:spLocks noGrp="1"/>
          </p:cNvSpPr>
          <p:nvPr>
            <p:ph type="title"/>
          </p:nvPr>
        </p:nvSpPr>
        <p:spPr>
          <a:xfrm>
            <a:off x="727341" y="445016"/>
            <a:ext cx="7870242" cy="59535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27" name="Google Shape;2827;p29"/>
          <p:cNvSpPr txBox="1">
            <a:spLocks noGrp="1"/>
          </p:cNvSpPr>
          <p:nvPr>
            <p:ph type="body" idx="1"/>
          </p:nvPr>
        </p:nvSpPr>
        <p:spPr>
          <a:xfrm>
            <a:off x="727342" y="2387254"/>
            <a:ext cx="5515441" cy="1754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828" name="Google Shape;2828;p29"/>
          <p:cNvGrpSpPr/>
          <p:nvPr/>
        </p:nvGrpSpPr>
        <p:grpSpPr>
          <a:xfrm rot="-4600701">
            <a:off x="7376616" y="1573976"/>
            <a:ext cx="3192485" cy="2252719"/>
            <a:chOff x="505605" y="4363304"/>
            <a:chExt cx="1923073" cy="1397179"/>
          </a:xfrm>
        </p:grpSpPr>
        <p:sp>
          <p:nvSpPr>
            <p:cNvPr id="2829" name="Google Shape;2829;p29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0" name="Google Shape;2830;p29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1" name="Google Shape;2831;p29"/>
            <p:cNvSpPr/>
            <p:nvPr/>
          </p:nvSpPr>
          <p:spPr>
            <a:xfrm rot="-1863570" flipH="1">
              <a:off x="777625" y="4443639"/>
              <a:ext cx="655024" cy="1236509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2" name="Google Shape;2832;p29"/>
            <p:cNvSpPr/>
            <p:nvPr/>
          </p:nvSpPr>
          <p:spPr>
            <a:xfrm rot="-1863570" flipH="1">
              <a:off x="1137831" y="4469807"/>
              <a:ext cx="133948" cy="1185384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3" name="Google Shape;2833;p29"/>
            <p:cNvSpPr/>
            <p:nvPr/>
          </p:nvSpPr>
          <p:spPr>
            <a:xfrm rot="-1863570" flipH="1">
              <a:off x="919414" y="4739423"/>
              <a:ext cx="205641" cy="98202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4" name="Google Shape;2834;p29"/>
            <p:cNvSpPr/>
            <p:nvPr/>
          </p:nvSpPr>
          <p:spPr>
            <a:xfrm rot="-1863570" flipH="1">
              <a:off x="960401" y="4953823"/>
              <a:ext cx="383587" cy="177777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5" name="Google Shape;2835;p29"/>
            <p:cNvSpPr/>
            <p:nvPr/>
          </p:nvSpPr>
          <p:spPr>
            <a:xfrm rot="-1863570" flipH="1">
              <a:off x="1138612" y="5215309"/>
              <a:ext cx="347071" cy="174113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6" name="Google Shape;2836;p29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7" name="Google Shape;2837;p29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8" name="Google Shape;2838;p29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9" name="Google Shape;2839;p29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0" name="Google Shape;2840;p29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1" name="Google Shape;2841;p29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2" name="Google Shape;2842;p29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3" name="Google Shape;2843;p29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4" name="Google Shape;2844;p29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5" name="Google Shape;2845;p29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6" name="Google Shape;2846;p29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7" name="Google Shape;2847;p29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8" name="Google Shape;2848;p29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9" name="Google Shape;2849;p29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50" name="Google Shape;2850;p29"/>
          <p:cNvGrpSpPr/>
          <p:nvPr/>
        </p:nvGrpSpPr>
        <p:grpSpPr>
          <a:xfrm rot="-1309054">
            <a:off x="6848371" y="3590400"/>
            <a:ext cx="3100646" cy="2319456"/>
            <a:chOff x="505605" y="4363304"/>
            <a:chExt cx="1923073" cy="1397179"/>
          </a:xfrm>
        </p:grpSpPr>
        <p:sp>
          <p:nvSpPr>
            <p:cNvPr id="2851" name="Google Shape;2851;p29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2" name="Google Shape;2852;p29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3" name="Google Shape;2853;p29"/>
            <p:cNvSpPr/>
            <p:nvPr/>
          </p:nvSpPr>
          <p:spPr>
            <a:xfrm rot="-1863570" flipH="1">
              <a:off x="777625" y="4443639"/>
              <a:ext cx="655024" cy="1236509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rgbClr val="F1C232">
                <a:alpha val="59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4" name="Google Shape;2854;p29"/>
            <p:cNvSpPr/>
            <p:nvPr/>
          </p:nvSpPr>
          <p:spPr>
            <a:xfrm rot="-1863570" flipH="1">
              <a:off x="1137831" y="4469807"/>
              <a:ext cx="133948" cy="1185384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5" name="Google Shape;2855;p29"/>
            <p:cNvSpPr/>
            <p:nvPr/>
          </p:nvSpPr>
          <p:spPr>
            <a:xfrm rot="-1863570" flipH="1">
              <a:off x="919414" y="4739423"/>
              <a:ext cx="205641" cy="98202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6" name="Google Shape;2856;p29"/>
            <p:cNvSpPr/>
            <p:nvPr/>
          </p:nvSpPr>
          <p:spPr>
            <a:xfrm rot="-1863570" flipH="1">
              <a:off x="960401" y="4953823"/>
              <a:ext cx="383587" cy="177777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7" name="Google Shape;2857;p29"/>
            <p:cNvSpPr/>
            <p:nvPr/>
          </p:nvSpPr>
          <p:spPr>
            <a:xfrm rot="-1863570" flipH="1">
              <a:off x="1138612" y="5215309"/>
              <a:ext cx="347071" cy="174113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8" name="Google Shape;2858;p29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9" name="Google Shape;2859;p29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0" name="Google Shape;2860;p29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1" name="Google Shape;2861;p29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2" name="Google Shape;2862;p29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3" name="Google Shape;2863;p29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4" name="Google Shape;2864;p29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5" name="Google Shape;2865;p29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6" name="Google Shape;2866;p29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7" name="Google Shape;2867;p29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8" name="Google Shape;2868;p29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9" name="Google Shape;2869;p29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0" name="Google Shape;2870;p29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1" name="Google Shape;2871;p29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72" name="Google Shape;2872;p29"/>
          <p:cNvGrpSpPr/>
          <p:nvPr/>
        </p:nvGrpSpPr>
        <p:grpSpPr>
          <a:xfrm rot="723950">
            <a:off x="-772554" y="3922401"/>
            <a:ext cx="2740431" cy="2049995"/>
            <a:chOff x="505605" y="4363304"/>
            <a:chExt cx="1923073" cy="1397179"/>
          </a:xfrm>
        </p:grpSpPr>
        <p:sp>
          <p:nvSpPr>
            <p:cNvPr id="2873" name="Google Shape;2873;p29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4" name="Google Shape;2874;p29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5" name="Google Shape;2875;p29"/>
            <p:cNvSpPr/>
            <p:nvPr/>
          </p:nvSpPr>
          <p:spPr>
            <a:xfrm rot="-1863570" flipH="1">
              <a:off x="777625" y="4443639"/>
              <a:ext cx="655024" cy="1236509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6" name="Google Shape;2876;p29"/>
            <p:cNvSpPr/>
            <p:nvPr/>
          </p:nvSpPr>
          <p:spPr>
            <a:xfrm rot="-1863570" flipH="1">
              <a:off x="1137831" y="4469807"/>
              <a:ext cx="133948" cy="1185384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7" name="Google Shape;2877;p29"/>
            <p:cNvSpPr/>
            <p:nvPr/>
          </p:nvSpPr>
          <p:spPr>
            <a:xfrm rot="-1863570" flipH="1">
              <a:off x="919414" y="4739423"/>
              <a:ext cx="205641" cy="98202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8" name="Google Shape;2878;p29"/>
            <p:cNvSpPr/>
            <p:nvPr/>
          </p:nvSpPr>
          <p:spPr>
            <a:xfrm rot="-1863570" flipH="1">
              <a:off x="960401" y="4953823"/>
              <a:ext cx="383587" cy="177777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9" name="Google Shape;2879;p29"/>
            <p:cNvSpPr/>
            <p:nvPr/>
          </p:nvSpPr>
          <p:spPr>
            <a:xfrm rot="-1863570" flipH="1">
              <a:off x="1138612" y="5215309"/>
              <a:ext cx="347071" cy="174113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0" name="Google Shape;2880;p29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1" name="Google Shape;2881;p29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2" name="Google Shape;2882;p29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3" name="Google Shape;2883;p29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4" name="Google Shape;2884;p29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5" name="Google Shape;2885;p29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6" name="Google Shape;2886;p29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7" name="Google Shape;2887;p29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7341" y="451256"/>
            <a:ext cx="7870242" cy="59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341" y="1299413"/>
            <a:ext cx="7870242" cy="353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63" r:id="rId7"/>
    <p:sldLayoutId id="2147483670" r:id="rId8"/>
    <p:sldLayoutId id="2147483675" r:id="rId9"/>
    <p:sldLayoutId id="2147483678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" y="829302"/>
            <a:ext cx="9324975" cy="835383"/>
          </a:xfrm>
          <a:prstGeom prst="rect">
            <a:avLst/>
          </a:prstGeom>
          <a:noFill/>
        </p:spPr>
        <p:txBody>
          <a:bodyPr wrap="square" lIns="95783" tIns="47892" rIns="95783" bIns="47892" rtlCol="0">
            <a:spAutoFit/>
          </a:bodyPr>
          <a:lstStyle/>
          <a:p>
            <a:pPr algn="ctr"/>
            <a:r>
              <a:rPr lang="es-VE" sz="1200" dirty="0">
                <a:latin typeface="Times New Roman" pitchFamily="18" charset="0"/>
                <a:cs typeface="Times New Roman" pitchFamily="18" charset="0"/>
              </a:rPr>
              <a:t>Universidad de Oriente - Núcleo Nueva Esparta</a:t>
            </a:r>
          </a:p>
          <a:p>
            <a:pPr algn="ctr"/>
            <a:r>
              <a:rPr lang="es-VE" sz="1200" dirty="0">
                <a:latin typeface="Times New Roman" pitchFamily="18" charset="0"/>
                <a:cs typeface="Times New Roman" pitchFamily="18" charset="0"/>
              </a:rPr>
              <a:t>Escuela de Ingeniería y Ciencias Aplicadas</a:t>
            </a:r>
          </a:p>
          <a:p>
            <a:pPr algn="ctr"/>
            <a:r>
              <a:rPr lang="es-VE" sz="1200" dirty="0">
                <a:latin typeface="Times New Roman" pitchFamily="18" charset="0"/>
                <a:cs typeface="Times New Roman" pitchFamily="18" charset="0"/>
              </a:rPr>
              <a:t>Departamento de Informática</a:t>
            </a:r>
          </a:p>
          <a:p>
            <a:pPr algn="ctr"/>
            <a:r>
              <a:rPr lang="es-VE" sz="1200" dirty="0">
                <a:latin typeface="Times New Roman" pitchFamily="18" charset="0"/>
                <a:cs typeface="Times New Roman" pitchFamily="18" charset="0"/>
              </a:rPr>
              <a:t>Ética y Deontología</a:t>
            </a:r>
          </a:p>
        </p:txBody>
      </p:sp>
      <p:pic>
        <p:nvPicPr>
          <p:cNvPr id="9" name="Picture 2" descr="C:\Users\Public\Pictures\Sample Pictures\descarga (3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8755" y="155478"/>
            <a:ext cx="675022" cy="654651"/>
          </a:xfrm>
          <a:prstGeom prst="rect">
            <a:avLst/>
          </a:prstGeom>
          <a:noFill/>
        </p:spPr>
      </p:pic>
      <p:sp>
        <p:nvSpPr>
          <p:cNvPr id="10" name="Google Shape;309;p47"/>
          <p:cNvSpPr txBox="1">
            <a:spLocks noGrp="1"/>
          </p:cNvSpPr>
          <p:nvPr>
            <p:ph type="subTitle" idx="1"/>
          </p:nvPr>
        </p:nvSpPr>
        <p:spPr>
          <a:xfrm>
            <a:off x="1077582" y="3229596"/>
            <a:ext cx="1455345" cy="832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Prof. Suhail Zabala</a:t>
            </a:r>
            <a:endParaRPr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7097" y="3305207"/>
            <a:ext cx="7857349" cy="1020049"/>
          </a:xfrm>
          <a:prstGeom prst="rect">
            <a:avLst/>
          </a:prstGeom>
        </p:spPr>
        <p:txBody>
          <a:bodyPr wrap="square" lIns="95783" tIns="47892" rIns="95783" bIns="47892">
            <a:spAutoFit/>
          </a:bodyPr>
          <a:lstStyle/>
          <a:p>
            <a:pPr algn="ctr" defTabSz="478917"/>
            <a:r>
              <a:rPr lang="es-US" sz="1200" dirty="0"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es-VE" sz="1200" dirty="0">
                <a:latin typeface="Times New Roman" pitchFamily="18" charset="0"/>
                <a:cs typeface="Times New Roman" pitchFamily="18" charset="0"/>
              </a:rPr>
              <a:t>es:</a:t>
            </a:r>
          </a:p>
          <a:p>
            <a:pPr algn="ctr" defTabSz="478917"/>
            <a:r>
              <a:rPr lang="es-VE" sz="1200" b="1" dirty="0">
                <a:latin typeface="Times New Roman" pitchFamily="18" charset="0"/>
                <a:cs typeface="Times New Roman" pitchFamily="18" charset="0"/>
              </a:rPr>
              <a:t>Br.</a:t>
            </a:r>
            <a:r>
              <a:rPr lang="es-VE" sz="1200" dirty="0">
                <a:latin typeface="Times New Roman" pitchFamily="18" charset="0"/>
                <a:cs typeface="Times New Roman" pitchFamily="18" charset="0"/>
              </a:rPr>
              <a:t> Rodríguez, Daniela C.I: </a:t>
            </a:r>
            <a:r>
              <a:rPr lang="es-US" sz="1200" dirty="0">
                <a:latin typeface="Times New Roman" pitchFamily="18" charset="0"/>
                <a:cs typeface="Times New Roman" pitchFamily="18" charset="0"/>
              </a:rPr>
              <a:t>30.708.168</a:t>
            </a:r>
          </a:p>
          <a:p>
            <a:pPr algn="ctr" defTabSz="478917"/>
            <a:r>
              <a:rPr lang="es-VE" sz="1200" b="1" dirty="0">
                <a:latin typeface="Times New Roman" pitchFamily="18" charset="0"/>
                <a:cs typeface="Times New Roman" pitchFamily="18" charset="0"/>
              </a:rPr>
              <a:t>Br.</a:t>
            </a:r>
            <a:r>
              <a:rPr lang="es-VE" sz="1200" dirty="0">
                <a:latin typeface="Times New Roman" pitchFamily="18" charset="0"/>
                <a:cs typeface="Times New Roman" pitchFamily="18" charset="0"/>
              </a:rPr>
              <a:t> Salazar, Victorialys C.I: 30.065.702</a:t>
            </a:r>
          </a:p>
          <a:p>
            <a:pPr algn="ctr" defTabSz="478917"/>
            <a:endParaRPr lang="es-VE" sz="1200" dirty="0">
              <a:latin typeface="Times New Roman" pitchFamily="18" charset="0"/>
              <a:cs typeface="Times New Roman" pitchFamily="18" charset="0"/>
            </a:endParaRPr>
          </a:p>
          <a:p>
            <a:pPr algn="ctr" defTabSz="478917"/>
            <a:r>
              <a:rPr lang="es-VE" sz="1200" dirty="0">
                <a:latin typeface="Times New Roman" pitchFamily="18" charset="0"/>
                <a:cs typeface="Times New Roman" pitchFamily="18" charset="0"/>
              </a:rPr>
              <a:t>Guatamare, </a:t>
            </a:r>
            <a:r>
              <a:rPr lang="es-VE" sz="1200" dirty="0" smtClean="0">
                <a:latin typeface="Times New Roman" pitchFamily="18" charset="0"/>
                <a:cs typeface="Times New Roman" pitchFamily="18" charset="0"/>
              </a:rPr>
              <a:t>07 </a:t>
            </a:r>
            <a:r>
              <a:rPr lang="es-VE" sz="12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VE" sz="1200" dirty="0" smtClean="0">
                <a:latin typeface="Times New Roman" pitchFamily="18" charset="0"/>
                <a:cs typeface="Times New Roman" pitchFamily="18" charset="0"/>
              </a:rPr>
              <a:t>Febrero de 2024</a:t>
            </a:r>
            <a:endParaRPr lang="es-VE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victorialys\Downloads\descarga (1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88" y="2063663"/>
            <a:ext cx="4104456" cy="106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ctorialys\Downloads\linkedin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3" y="468089"/>
            <a:ext cx="2381214" cy="166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ctorialys\Downloads\ilustracion-vector-concepto-abstracto-habilidades-interaccion-social-habilidades-comunicacion-construccion-redes-sociales-discapacidad-interaccion-diagnostico-autismo-actividades-adultos-metafora-abstracta_33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778" l="556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39" y="-132555"/>
            <a:ext cx="2088232" cy="254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ctorialys\Downloads\1616594336608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6"/>
          <a:stretch/>
        </p:blipFill>
        <p:spPr bwMode="auto">
          <a:xfrm>
            <a:off x="6080336" y="3260582"/>
            <a:ext cx="1772815" cy="109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" name="Google Shape;3527;p47"/>
          <p:cNvSpPr txBox="1">
            <a:spLocks noGrp="1"/>
          </p:cNvSpPr>
          <p:nvPr>
            <p:ph type="title"/>
          </p:nvPr>
        </p:nvSpPr>
        <p:spPr>
          <a:xfrm>
            <a:off x="727341" y="451008"/>
            <a:ext cx="7870242" cy="593145"/>
          </a:xfrm>
        </p:spPr>
        <p:txBody>
          <a:bodyPr/>
          <a:lstStyle/>
          <a:p>
            <a:r>
              <a:rPr lang="es-US" sz="2000" b="0" dirty="0" smtClean="0">
                <a:latin typeface="Broadway" pitchFamily="82" charset="0"/>
              </a:rPr>
              <a:t>RECOMENDACIONES DE CÓMO HACER </a:t>
            </a:r>
            <a:br>
              <a:rPr lang="es-US" sz="2000" b="0" dirty="0" smtClean="0">
                <a:latin typeface="Broadway" pitchFamily="82" charset="0"/>
              </a:rPr>
            </a:br>
            <a:r>
              <a:rPr lang="es-US" sz="2000" b="0" dirty="0" smtClean="0">
                <a:latin typeface="Broadway" pitchFamily="82" charset="0"/>
              </a:rPr>
              <a:t>UN USO SEGURO DE LA MISMA</a:t>
            </a:r>
            <a:endParaRPr lang="es-VE" sz="2000" b="0" dirty="0">
              <a:latin typeface="Broadway" pitchFamily="8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2007" y="3713092"/>
            <a:ext cx="46609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s-VE" dirty="0"/>
          </a:p>
          <a:p>
            <a:pPr lvl="0" algn="ctr"/>
            <a:r>
              <a:rPr lang="es-US" sz="1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VERIFIQUE LA INFORMACIÓN:</a:t>
            </a:r>
          </a:p>
          <a:p>
            <a:pPr lvl="0" algn="ctr"/>
            <a:endParaRPr lang="es-US" sz="1800" dirty="0" smtClean="0">
              <a:latin typeface="Broadway" pitchFamily="82" charset="0"/>
            </a:endParaRPr>
          </a:p>
          <a:p>
            <a:pPr lvl="0" algn="ctr"/>
            <a:r>
              <a:rPr lang="es-US" b="1" dirty="0" smtClean="0">
                <a:latin typeface="Times New Roman" pitchFamily="18" charset="0"/>
                <a:cs typeface="Times New Roman" pitchFamily="18" charset="0"/>
              </a:rPr>
              <a:t>Nada </a:t>
            </a:r>
            <a:r>
              <a:rPr lang="es-US" b="1" dirty="0">
                <a:latin typeface="Times New Roman" pitchFamily="18" charset="0"/>
                <a:cs typeface="Times New Roman" pitchFamily="18" charset="0"/>
              </a:rPr>
              <a:t>pierde con llamar al número telefónico oficial que se encuentra en el sitio web de la empresa y confirme si están en algún proceso de contratación.</a:t>
            </a:r>
            <a:endParaRPr lang="es-VE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US" dirty="0"/>
              <a:t> </a:t>
            </a:r>
            <a:endParaRPr lang="es-VE" dirty="0"/>
          </a:p>
        </p:txBody>
      </p:sp>
      <p:sp>
        <p:nvSpPr>
          <p:cNvPr id="3" name="2 Rectángulo"/>
          <p:cNvSpPr/>
          <p:nvPr/>
        </p:nvSpPr>
        <p:spPr>
          <a:xfrm>
            <a:off x="3078311" y="1615381"/>
            <a:ext cx="590465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US" sz="1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NUNCA PUBLIQUE SU INFORMACIÓN PERSONAL:</a:t>
            </a:r>
          </a:p>
          <a:p>
            <a:pPr lvl="0" algn="ctr"/>
            <a:endParaRPr lang="es-US" dirty="0" smtClean="0">
              <a:latin typeface="Broadway" pitchFamily="82" charset="0"/>
            </a:endParaRPr>
          </a:p>
          <a:p>
            <a:pPr lvl="0" algn="ctr"/>
            <a:r>
              <a:rPr lang="es-US" b="1" dirty="0" smtClean="0">
                <a:latin typeface="Times New Roman" pitchFamily="18" charset="0"/>
                <a:cs typeface="Times New Roman" pitchFamily="18" charset="0"/>
              </a:rPr>
              <a:t>Esta </a:t>
            </a:r>
            <a:r>
              <a:rPr lang="es-US" b="1" dirty="0">
                <a:latin typeface="Times New Roman" pitchFamily="18" charset="0"/>
                <a:cs typeface="Times New Roman" pitchFamily="18" charset="0"/>
              </a:rPr>
              <a:t>es una mala costumbre que la gran mayoría de personas en la red tiene. Si le piden que deje su número de teléfono y mail en los comentarios... En realidad, lo único que buscan es armar una base de datos para venderla a empresas de email marketing.</a:t>
            </a:r>
          </a:p>
        </p:txBody>
      </p:sp>
      <p:pic>
        <p:nvPicPr>
          <p:cNvPr id="3074" name="Picture 2" descr="C:\Users\victorialys\Pictures\EEE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7" t="31015" r="10108" b="24583"/>
          <a:stretch/>
        </p:blipFill>
        <p:spPr bwMode="auto">
          <a:xfrm>
            <a:off x="197991" y="1257759"/>
            <a:ext cx="1872208" cy="18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ctorialys\Pictures\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6" t="31016" r="5703" b="28583"/>
          <a:stretch/>
        </p:blipFill>
        <p:spPr bwMode="auto">
          <a:xfrm>
            <a:off x="1590650" y="2449658"/>
            <a:ext cx="1368152" cy="11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ictorialys\Pictures\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9" t="27416" r="8935" b="21583"/>
          <a:stretch/>
        </p:blipFill>
        <p:spPr bwMode="auto">
          <a:xfrm>
            <a:off x="5002907" y="3584922"/>
            <a:ext cx="15525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ictorialys\Pictures\N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9" t="28417" r="11280" b="42397"/>
          <a:stretch/>
        </p:blipFill>
        <p:spPr bwMode="auto">
          <a:xfrm>
            <a:off x="6643290" y="3478906"/>
            <a:ext cx="1763613" cy="11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p40"/>
          <p:cNvSpPr txBox="1">
            <a:spLocks noGrp="1"/>
          </p:cNvSpPr>
          <p:nvPr>
            <p:ph type="title"/>
          </p:nvPr>
        </p:nvSpPr>
        <p:spPr>
          <a:xfrm>
            <a:off x="727341" y="451256"/>
            <a:ext cx="7870242" cy="59314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LINKEDIN</a:t>
            </a:r>
            <a:endParaRPr b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65761" y="1394873"/>
            <a:ext cx="6168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la mayor red social de profesionales que, actualmente, conecta a más de 300 millones de usuarios y la más utilizada para la búsqueda de empleo. </a:t>
            </a:r>
            <a:endParaRPr lang="es-V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ictorialys\Downloads\descarga (1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4" y="1382397"/>
            <a:ext cx="1762396" cy="7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roceso alternativo"/>
          <p:cNvSpPr/>
          <p:nvPr/>
        </p:nvSpPr>
        <p:spPr>
          <a:xfrm>
            <a:off x="4809354" y="2768533"/>
            <a:ext cx="4332556" cy="907301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 smtClean="0">
              <a:solidFill>
                <a:schemeClr val="tx1"/>
              </a:solidFill>
            </a:endParaRPr>
          </a:p>
          <a:p>
            <a:pPr algn="ctr"/>
            <a:r>
              <a:rPr lang="es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actualiza nuevos contenidos e ideas</a:t>
            </a:r>
            <a:r>
              <a:rPr lang="es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consiguiendo ser </a:t>
            </a:r>
            <a:endParaRPr lang="es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 social líder en cuanto a red de profesionales.</a:t>
            </a:r>
            <a:endParaRPr lang="es-V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VE" dirty="0"/>
          </a:p>
        </p:txBody>
      </p:sp>
      <p:sp>
        <p:nvSpPr>
          <p:cNvPr id="6" name="5 Rectángulo"/>
          <p:cNvSpPr/>
          <p:nvPr/>
        </p:nvSpPr>
        <p:spPr>
          <a:xfrm>
            <a:off x="3928156" y="2426256"/>
            <a:ext cx="4552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1800" dirty="0" smtClean="0">
                <a:latin typeface="Broadway" pitchFamily="82" charset="0"/>
              </a:rPr>
              <a:t>DÍA TRAS DÍA</a:t>
            </a:r>
            <a:endParaRPr lang="es-VE" sz="1800" dirty="0">
              <a:latin typeface="Broadway" pitchFamily="82" charset="0"/>
            </a:endParaRPr>
          </a:p>
        </p:txBody>
      </p:sp>
      <p:pic>
        <p:nvPicPr>
          <p:cNvPr id="1028" name="Picture 4" descr="C:\Users\victorialys\Downloads\16165943366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27" y="3785649"/>
            <a:ext cx="1453752" cy="14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dondear rectángulo de esquina diagonal"/>
          <p:cNvSpPr/>
          <p:nvPr/>
        </p:nvSpPr>
        <p:spPr>
          <a:xfrm>
            <a:off x="638006" y="3785649"/>
            <a:ext cx="4611949" cy="839105"/>
          </a:xfrm>
          <a:prstGeom prst="round2DiagRect">
            <a:avLst/>
          </a:prstGeom>
          <a:solidFill>
            <a:srgbClr val="E74F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búsqueda de empleo, la interacción entre </a:t>
            </a:r>
            <a:r>
              <a:rPr lang="es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usuarios </a:t>
            </a:r>
            <a:r>
              <a:rPr lang="es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empresas y/o universidades y </a:t>
            </a:r>
            <a:r>
              <a:rPr lang="es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es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las propias </a:t>
            </a:r>
            <a:r>
              <a:rPr lang="es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entidades.</a:t>
            </a:r>
            <a:endParaRPr lang="es-V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61357" y="3371056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1800" dirty="0" smtClean="0">
                <a:solidFill>
                  <a:schemeClr val="tx1"/>
                </a:solidFill>
                <a:latin typeface="Broadway" pitchFamily="82" charset="0"/>
              </a:rPr>
              <a:t>POSIBILITA</a:t>
            </a:r>
            <a:endParaRPr lang="es-VE" sz="1800" dirty="0">
              <a:latin typeface="Broadway" pitchFamily="82" charset="0"/>
            </a:endParaRPr>
          </a:p>
        </p:txBody>
      </p:sp>
      <p:pic>
        <p:nvPicPr>
          <p:cNvPr id="1031" name="Picture 7" descr="C:\Users\victorialys\Downloads\168641104518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4912" r="12889" b="15731"/>
          <a:stretch/>
        </p:blipFill>
        <p:spPr bwMode="auto">
          <a:xfrm>
            <a:off x="3193824" y="1944254"/>
            <a:ext cx="1248364" cy="13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victorialys\Downloads\istockphoto-1243522125-1024x102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70" l="58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93" b="26111"/>
          <a:stretch/>
        </p:blipFill>
        <p:spPr bwMode="auto">
          <a:xfrm>
            <a:off x="5223544" y="3910072"/>
            <a:ext cx="1862237" cy="13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ictorialys\Downloads\descarga (1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84" y="1868647"/>
            <a:ext cx="1659063" cy="11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10 Conector angular"/>
          <p:cNvCxnSpPr>
            <a:stCxn id="1026" idx="2"/>
            <a:endCxn id="9" idx="0"/>
          </p:cNvCxnSpPr>
          <p:nvPr/>
        </p:nvCxnSpPr>
        <p:spPr>
          <a:xfrm rot="16200000" flipH="1">
            <a:off x="1473735" y="1976161"/>
            <a:ext cx="1205722" cy="158406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6" descr="C:\Users\victorialys\Downloads\ventajas-linkedin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14136" r="14079" b="19814"/>
          <a:stretch/>
        </p:blipFill>
        <p:spPr bwMode="auto">
          <a:xfrm>
            <a:off x="163590" y="2473512"/>
            <a:ext cx="1561573" cy="12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8296" y="1414995"/>
            <a:ext cx="5929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En definitiva, es una red efectiva que permite la conexión profesional </a:t>
            </a:r>
            <a:endParaRPr lang="es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entre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usuarios, todo ello orientado al negocio y darse a </a:t>
            </a: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conocer.</a:t>
            </a:r>
          </a:p>
          <a:p>
            <a:pPr algn="ctr"/>
            <a:endParaRPr lang="es-V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9360" y="4042387"/>
            <a:ext cx="6067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oportunidades profesionales, negocios, nuevas </a:t>
            </a: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empresas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y </a:t>
            </a:r>
            <a:endParaRPr lang="es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permite la búsqueda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de nuevas ideas </a:t>
            </a: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e información </a:t>
            </a:r>
          </a:p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necesaria para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destacar en tu empresa.</a:t>
            </a:r>
            <a:endParaRPr lang="es-VE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V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97098" y="507695"/>
            <a:ext cx="7930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rPr>
              <a:t>LINKEDIN </a:t>
            </a:r>
            <a:endParaRPr lang="es-V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Times New Roman" pitchFamily="18" charset="0"/>
            </a:endParaRPr>
          </a:p>
        </p:txBody>
      </p:sp>
      <p:pic>
        <p:nvPicPr>
          <p:cNvPr id="2050" name="Picture 2" descr="C:\Users\victorialys\Pictures\ilustracion-vector-concepto-abstracto-habilidades-interaccion-social-habilidades-comunicacion-construccion-redes-sociales-discapacidad-interaccion-diagnostico-autismo-actividades-adultos-metafora-abstract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88" y="3229596"/>
            <a:ext cx="2262465" cy="20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73526" y="2549121"/>
            <a:ext cx="6223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crear una identidad profesional de tal manera que se puede </a:t>
            </a:r>
            <a:endParaRPr lang="es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mantener el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contacto con compañeros de clase y de trabajo</a:t>
            </a:r>
            <a:endParaRPr lang="es-V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35920" y="2246687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1800" dirty="0" smtClean="0">
                <a:solidFill>
                  <a:srgbClr val="FF0000"/>
                </a:solidFill>
                <a:latin typeface="Broadway" pitchFamily="82" charset="0"/>
                <a:cs typeface="Times New Roman" pitchFamily="18" charset="0"/>
              </a:rPr>
              <a:t>DA LA POSIBILIDAD </a:t>
            </a:r>
            <a:endParaRPr lang="es-VE" sz="1800" dirty="0">
              <a:solidFill>
                <a:srgbClr val="FF0000"/>
              </a:solidFill>
              <a:latin typeface="Broadway" pitchFamily="82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90831" y="3683247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1800" dirty="0" smtClean="0">
                <a:solidFill>
                  <a:srgbClr val="FF0000"/>
                </a:solidFill>
                <a:latin typeface="Broadway" pitchFamily="82" charset="0"/>
                <a:cs typeface="Times New Roman" pitchFamily="18" charset="0"/>
              </a:rPr>
              <a:t>FACILITA LA BÚSQUEDA</a:t>
            </a:r>
            <a:endParaRPr lang="es-VE" sz="1800" dirty="0">
              <a:solidFill>
                <a:srgbClr val="FF0000"/>
              </a:solidFill>
              <a:latin typeface="Broadway" pitchFamily="82" charset="0"/>
              <a:cs typeface="Times New Roman" pitchFamily="18" charset="0"/>
            </a:endParaRPr>
          </a:p>
        </p:txBody>
      </p:sp>
      <p:pic>
        <p:nvPicPr>
          <p:cNvPr id="2051" name="Picture 3" descr="C:\Users\victorialys\Pictures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82" y="1414995"/>
            <a:ext cx="1510464" cy="104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ictorialys\Downloads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88" y="2095470"/>
            <a:ext cx="1753668" cy="14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victorialys\Downloads\png-transparent-qualitative-research-quantitative-research-taller-de-investigacion-cualitativa-market-research-fundamentalism-and-american-culture-market-research-questionnaire-sample-thumbnail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30" l="2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253" y="3098503"/>
            <a:ext cx="1968732" cy="9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ictorialys\Downloads\pngtree-hand-drawn-cartoon-like-media-communication-illustration-png-image_5517448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066" y="1131157"/>
            <a:ext cx="1771123" cy="20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43"/>
          <p:cNvGrpSpPr/>
          <p:nvPr/>
        </p:nvGrpSpPr>
        <p:grpSpPr>
          <a:xfrm>
            <a:off x="2109646" y="3822636"/>
            <a:ext cx="5040030" cy="2032733"/>
            <a:chOff x="2068703" y="3640606"/>
            <a:chExt cx="4942215" cy="1935936"/>
          </a:xfrm>
        </p:grpSpPr>
        <p:grpSp>
          <p:nvGrpSpPr>
            <p:cNvPr id="3370" name="Google Shape;3370;p43"/>
            <p:cNvGrpSpPr/>
            <p:nvPr/>
          </p:nvGrpSpPr>
          <p:grpSpPr>
            <a:xfrm rot="-577461">
              <a:off x="2186364" y="3812575"/>
              <a:ext cx="2191222" cy="1591998"/>
              <a:chOff x="505605" y="4363304"/>
              <a:chExt cx="1923073" cy="1397179"/>
            </a:xfrm>
          </p:grpSpPr>
          <p:sp>
            <p:nvSpPr>
              <p:cNvPr id="3371" name="Google Shape;3371;p43"/>
              <p:cNvSpPr/>
              <p:nvPr/>
            </p:nvSpPr>
            <p:spPr>
              <a:xfrm flipH="1">
                <a:off x="1674625" y="5389061"/>
                <a:ext cx="141642" cy="176783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11485" extrusionOk="0">
                    <a:moveTo>
                      <a:pt x="7862" y="0"/>
                    </a:moveTo>
                    <a:cubicBezTo>
                      <a:pt x="7842" y="0"/>
                      <a:pt x="7822" y="2"/>
                      <a:pt x="7801" y="5"/>
                    </a:cubicBezTo>
                    <a:cubicBezTo>
                      <a:pt x="7568" y="36"/>
                      <a:pt x="7405" y="252"/>
                      <a:pt x="7439" y="484"/>
                    </a:cubicBezTo>
                    <a:lnTo>
                      <a:pt x="8274" y="6355"/>
                    </a:lnTo>
                    <a:lnTo>
                      <a:pt x="259" y="10683"/>
                    </a:lnTo>
                    <a:cubicBezTo>
                      <a:pt x="87" y="10776"/>
                      <a:pt x="1" y="10973"/>
                      <a:pt x="49" y="11162"/>
                    </a:cubicBezTo>
                    <a:cubicBezTo>
                      <a:pt x="97" y="11351"/>
                      <a:pt x="268" y="11485"/>
                      <a:pt x="462" y="11485"/>
                    </a:cubicBezTo>
                    <a:cubicBezTo>
                      <a:pt x="532" y="11483"/>
                      <a:pt x="602" y="11465"/>
                      <a:pt x="664" y="11431"/>
                    </a:cubicBezTo>
                    <a:lnTo>
                      <a:pt x="9202" y="6825"/>
                    </a:lnTo>
                    <a:lnTo>
                      <a:pt x="8281" y="366"/>
                    </a:lnTo>
                    <a:cubicBezTo>
                      <a:pt x="8252" y="154"/>
                      <a:pt x="8070" y="0"/>
                      <a:pt x="7862" y="0"/>
                    </a:cubicBezTo>
                    <a:close/>
                  </a:path>
                </a:pathLst>
              </a:custGeom>
              <a:solidFill>
                <a:srgbClr val="8CC4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2" name="Google Shape;3372;p43"/>
              <p:cNvSpPr/>
              <p:nvPr/>
            </p:nvSpPr>
            <p:spPr>
              <a:xfrm flipH="1">
                <a:off x="1402746" y="5296486"/>
                <a:ext cx="287717" cy="178076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1569" extrusionOk="0">
                    <a:moveTo>
                      <a:pt x="18120" y="0"/>
                    </a:moveTo>
                    <a:cubicBezTo>
                      <a:pt x="17933" y="0"/>
                      <a:pt x="17753" y="105"/>
                      <a:pt x="17667" y="286"/>
                    </a:cubicBezTo>
                    <a:lnTo>
                      <a:pt x="12838" y="10345"/>
                    </a:lnTo>
                    <a:lnTo>
                      <a:pt x="718" y="6447"/>
                    </a:lnTo>
                    <a:cubicBezTo>
                      <a:pt x="667" y="6431"/>
                      <a:pt x="615" y="6423"/>
                      <a:pt x="563" y="6423"/>
                    </a:cubicBezTo>
                    <a:cubicBezTo>
                      <a:pt x="351" y="6423"/>
                      <a:pt x="154" y="6558"/>
                      <a:pt x="85" y="6772"/>
                    </a:cubicBezTo>
                    <a:cubicBezTo>
                      <a:pt x="0" y="7036"/>
                      <a:pt x="145" y="7318"/>
                      <a:pt x="411" y="7403"/>
                    </a:cubicBezTo>
                    <a:lnTo>
                      <a:pt x="13363" y="11568"/>
                    </a:lnTo>
                    <a:lnTo>
                      <a:pt x="18571" y="720"/>
                    </a:lnTo>
                    <a:cubicBezTo>
                      <a:pt x="18691" y="471"/>
                      <a:pt x="18586" y="170"/>
                      <a:pt x="18337" y="50"/>
                    </a:cubicBezTo>
                    <a:cubicBezTo>
                      <a:pt x="18267" y="16"/>
                      <a:pt x="18193" y="0"/>
                      <a:pt x="18120" y="0"/>
                    </a:cubicBezTo>
                    <a:close/>
                  </a:path>
                </a:pathLst>
              </a:custGeom>
              <a:solidFill>
                <a:srgbClr val="FF8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3" name="Google Shape;3373;p43"/>
              <p:cNvSpPr/>
              <p:nvPr/>
            </p:nvSpPr>
            <p:spPr>
              <a:xfrm rot="-1863570" flipH="1">
                <a:off x="777625" y="4443639"/>
                <a:ext cx="655024" cy="1236509"/>
              </a:xfrm>
              <a:custGeom>
                <a:avLst/>
                <a:gdLst/>
                <a:ahLst/>
                <a:cxnLst/>
                <a:rect l="l" t="t" r="r" b="b"/>
                <a:pathLst>
                  <a:path w="42549" h="80321" extrusionOk="0">
                    <a:moveTo>
                      <a:pt x="19479" y="0"/>
                    </a:moveTo>
                    <a:cubicBezTo>
                      <a:pt x="14561" y="0"/>
                      <a:pt x="10368" y="9188"/>
                      <a:pt x="10793" y="16409"/>
                    </a:cubicBezTo>
                    <a:cubicBezTo>
                      <a:pt x="9828" y="19411"/>
                      <a:pt x="5751" y="22138"/>
                      <a:pt x="3039" y="25516"/>
                    </a:cubicBezTo>
                    <a:cubicBezTo>
                      <a:pt x="328" y="28895"/>
                      <a:pt x="0" y="34589"/>
                      <a:pt x="4523" y="38906"/>
                    </a:cubicBezTo>
                    <a:cubicBezTo>
                      <a:pt x="9046" y="43225"/>
                      <a:pt x="1039" y="49464"/>
                      <a:pt x="884" y="54225"/>
                    </a:cubicBezTo>
                    <a:cubicBezTo>
                      <a:pt x="729" y="58989"/>
                      <a:pt x="6428" y="60952"/>
                      <a:pt x="8399" y="66283"/>
                    </a:cubicBezTo>
                    <a:cubicBezTo>
                      <a:pt x="10369" y="71615"/>
                      <a:pt x="11813" y="78236"/>
                      <a:pt x="17456" y="80076"/>
                    </a:cubicBezTo>
                    <a:cubicBezTo>
                      <a:pt x="17973" y="80244"/>
                      <a:pt x="18495" y="80320"/>
                      <a:pt x="19018" y="80320"/>
                    </a:cubicBezTo>
                    <a:cubicBezTo>
                      <a:pt x="24209" y="80320"/>
                      <a:pt x="29454" y="72784"/>
                      <a:pt x="29454" y="72784"/>
                    </a:cubicBezTo>
                    <a:cubicBezTo>
                      <a:pt x="29454" y="72784"/>
                      <a:pt x="42548" y="60910"/>
                      <a:pt x="34196" y="50393"/>
                    </a:cubicBezTo>
                    <a:cubicBezTo>
                      <a:pt x="25842" y="39875"/>
                      <a:pt x="37461" y="43579"/>
                      <a:pt x="36889" y="34682"/>
                    </a:cubicBezTo>
                    <a:cubicBezTo>
                      <a:pt x="36318" y="25785"/>
                      <a:pt x="26820" y="25994"/>
                      <a:pt x="25348" y="19314"/>
                    </a:cubicBezTo>
                    <a:cubicBezTo>
                      <a:pt x="23877" y="12633"/>
                      <a:pt x="28121" y="5246"/>
                      <a:pt x="22166" y="947"/>
                    </a:cubicBezTo>
                    <a:cubicBezTo>
                      <a:pt x="21262" y="295"/>
                      <a:pt x="20359" y="0"/>
                      <a:pt x="19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4" name="Google Shape;3374;p43"/>
              <p:cNvSpPr/>
              <p:nvPr/>
            </p:nvSpPr>
            <p:spPr>
              <a:xfrm rot="-1863570" flipH="1">
                <a:off x="1137831" y="4469807"/>
                <a:ext cx="133948" cy="1185384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77000" extrusionOk="0">
                    <a:moveTo>
                      <a:pt x="8223" y="0"/>
                    </a:moveTo>
                    <a:cubicBezTo>
                      <a:pt x="8044" y="0"/>
                      <a:pt x="7877" y="114"/>
                      <a:pt x="7818" y="294"/>
                    </a:cubicBezTo>
                    <a:cubicBezTo>
                      <a:pt x="1" y="24032"/>
                      <a:pt x="7222" y="76111"/>
                      <a:pt x="7295" y="76632"/>
                    </a:cubicBezTo>
                    <a:cubicBezTo>
                      <a:pt x="7325" y="76842"/>
                      <a:pt x="7506" y="76999"/>
                      <a:pt x="7718" y="76999"/>
                    </a:cubicBezTo>
                    <a:cubicBezTo>
                      <a:pt x="7738" y="76999"/>
                      <a:pt x="7758" y="76996"/>
                      <a:pt x="7776" y="76993"/>
                    </a:cubicBezTo>
                    <a:cubicBezTo>
                      <a:pt x="8010" y="76961"/>
                      <a:pt x="8172" y="76746"/>
                      <a:pt x="8139" y="76513"/>
                    </a:cubicBezTo>
                    <a:cubicBezTo>
                      <a:pt x="8065" y="75992"/>
                      <a:pt x="871" y="24112"/>
                      <a:pt x="8627" y="559"/>
                    </a:cubicBezTo>
                    <a:cubicBezTo>
                      <a:pt x="8700" y="337"/>
                      <a:pt x="8578" y="95"/>
                      <a:pt x="8356" y="21"/>
                    </a:cubicBezTo>
                    <a:cubicBezTo>
                      <a:pt x="8312" y="7"/>
                      <a:pt x="8267" y="0"/>
                      <a:pt x="8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5" name="Google Shape;3375;p43"/>
              <p:cNvSpPr/>
              <p:nvPr/>
            </p:nvSpPr>
            <p:spPr>
              <a:xfrm rot="-1863570" flipH="1">
                <a:off x="919414" y="4739423"/>
                <a:ext cx="205641" cy="98202"/>
              </a:xfrm>
              <a:custGeom>
                <a:avLst/>
                <a:gdLst/>
                <a:ahLst/>
                <a:cxnLst/>
                <a:rect l="l" t="t" r="r" b="b"/>
                <a:pathLst>
                  <a:path w="13358" h="6379" extrusionOk="0">
                    <a:moveTo>
                      <a:pt x="474" y="1"/>
                    </a:moveTo>
                    <a:cubicBezTo>
                      <a:pt x="358" y="1"/>
                      <a:pt x="243" y="47"/>
                      <a:pt x="160" y="138"/>
                    </a:cubicBezTo>
                    <a:cubicBezTo>
                      <a:pt x="1" y="312"/>
                      <a:pt x="11" y="581"/>
                      <a:pt x="185" y="739"/>
                    </a:cubicBezTo>
                    <a:lnTo>
                      <a:pt x="6298" y="6378"/>
                    </a:lnTo>
                    <a:lnTo>
                      <a:pt x="13128" y="1304"/>
                    </a:lnTo>
                    <a:cubicBezTo>
                      <a:pt x="13317" y="1165"/>
                      <a:pt x="13357" y="898"/>
                      <a:pt x="13217" y="709"/>
                    </a:cubicBezTo>
                    <a:cubicBezTo>
                      <a:pt x="13133" y="597"/>
                      <a:pt x="13004" y="537"/>
                      <a:pt x="12874" y="537"/>
                    </a:cubicBezTo>
                    <a:cubicBezTo>
                      <a:pt x="12785" y="537"/>
                      <a:pt x="12696" y="564"/>
                      <a:pt x="12620" y="621"/>
                    </a:cubicBezTo>
                    <a:lnTo>
                      <a:pt x="6358" y="5274"/>
                    </a:lnTo>
                    <a:lnTo>
                      <a:pt x="761" y="113"/>
                    </a:lnTo>
                    <a:cubicBezTo>
                      <a:pt x="680" y="38"/>
                      <a:pt x="577" y="1"/>
                      <a:pt x="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6" name="Google Shape;3376;p43"/>
              <p:cNvSpPr/>
              <p:nvPr/>
            </p:nvSpPr>
            <p:spPr>
              <a:xfrm rot="-1863570" flipH="1">
                <a:off x="960401" y="4953823"/>
                <a:ext cx="383587" cy="177777"/>
              </a:xfrm>
              <a:custGeom>
                <a:avLst/>
                <a:gdLst/>
                <a:ahLst/>
                <a:cxnLst/>
                <a:rect l="l" t="t" r="r" b="b"/>
                <a:pathLst>
                  <a:path w="24917" h="11548" extrusionOk="0">
                    <a:moveTo>
                      <a:pt x="24436" y="1"/>
                    </a:moveTo>
                    <a:cubicBezTo>
                      <a:pt x="24346" y="1"/>
                      <a:pt x="24256" y="29"/>
                      <a:pt x="24178" y="88"/>
                    </a:cubicBezTo>
                    <a:lnTo>
                      <a:pt x="10588" y="10458"/>
                    </a:lnTo>
                    <a:lnTo>
                      <a:pt x="746" y="2237"/>
                    </a:lnTo>
                    <a:cubicBezTo>
                      <a:pt x="667" y="2172"/>
                      <a:pt x="571" y="2141"/>
                      <a:pt x="477" y="2141"/>
                    </a:cubicBezTo>
                    <a:cubicBezTo>
                      <a:pt x="355" y="2141"/>
                      <a:pt x="234" y="2193"/>
                      <a:pt x="149" y="2293"/>
                    </a:cubicBezTo>
                    <a:cubicBezTo>
                      <a:pt x="0" y="2474"/>
                      <a:pt x="22" y="2739"/>
                      <a:pt x="199" y="2890"/>
                    </a:cubicBezTo>
                    <a:lnTo>
                      <a:pt x="10565" y="11548"/>
                    </a:lnTo>
                    <a:lnTo>
                      <a:pt x="24695" y="765"/>
                    </a:lnTo>
                    <a:cubicBezTo>
                      <a:pt x="24882" y="621"/>
                      <a:pt x="24917" y="354"/>
                      <a:pt x="24775" y="168"/>
                    </a:cubicBezTo>
                    <a:cubicBezTo>
                      <a:pt x="24691" y="58"/>
                      <a:pt x="24564" y="1"/>
                      <a:pt x="24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7" name="Google Shape;3377;p43"/>
              <p:cNvSpPr/>
              <p:nvPr/>
            </p:nvSpPr>
            <p:spPr>
              <a:xfrm rot="-1863570" flipH="1">
                <a:off x="1138612" y="5215309"/>
                <a:ext cx="347071" cy="174113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1310" extrusionOk="0">
                    <a:moveTo>
                      <a:pt x="22069" y="0"/>
                    </a:moveTo>
                    <a:cubicBezTo>
                      <a:pt x="21963" y="0"/>
                      <a:pt x="21856" y="40"/>
                      <a:pt x="21773" y="121"/>
                    </a:cubicBezTo>
                    <a:lnTo>
                      <a:pt x="10798" y="10182"/>
                    </a:lnTo>
                    <a:lnTo>
                      <a:pt x="741" y="1840"/>
                    </a:lnTo>
                    <a:cubicBezTo>
                      <a:pt x="663" y="1778"/>
                      <a:pt x="570" y="1748"/>
                      <a:pt x="477" y="1748"/>
                    </a:cubicBezTo>
                    <a:cubicBezTo>
                      <a:pt x="354" y="1748"/>
                      <a:pt x="232" y="1801"/>
                      <a:pt x="148" y="1903"/>
                    </a:cubicBezTo>
                    <a:cubicBezTo>
                      <a:pt x="1" y="2081"/>
                      <a:pt x="23" y="2345"/>
                      <a:pt x="198" y="2497"/>
                    </a:cubicBezTo>
                    <a:lnTo>
                      <a:pt x="10826" y="11310"/>
                    </a:lnTo>
                    <a:lnTo>
                      <a:pt x="22349" y="747"/>
                    </a:lnTo>
                    <a:cubicBezTo>
                      <a:pt x="22530" y="590"/>
                      <a:pt x="22545" y="315"/>
                      <a:pt x="22383" y="137"/>
                    </a:cubicBezTo>
                    <a:cubicBezTo>
                      <a:pt x="22299" y="47"/>
                      <a:pt x="22184" y="0"/>
                      <a:pt x="22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8" name="Google Shape;3378;p43"/>
              <p:cNvSpPr/>
              <p:nvPr/>
            </p:nvSpPr>
            <p:spPr>
              <a:xfrm flipH="1">
                <a:off x="1546580" y="5192444"/>
                <a:ext cx="882098" cy="406393"/>
              </a:xfrm>
              <a:custGeom>
                <a:avLst/>
                <a:gdLst/>
                <a:ahLst/>
                <a:cxnLst/>
                <a:rect l="l" t="t" r="r" b="b"/>
                <a:pathLst>
                  <a:path w="57307" h="26402" extrusionOk="0">
                    <a:moveTo>
                      <a:pt x="16085" y="1"/>
                    </a:moveTo>
                    <a:cubicBezTo>
                      <a:pt x="11262" y="1"/>
                      <a:pt x="5916" y="561"/>
                      <a:pt x="0" y="1848"/>
                    </a:cubicBezTo>
                    <a:cubicBezTo>
                      <a:pt x="13241" y="7385"/>
                      <a:pt x="21434" y="26401"/>
                      <a:pt x="46194" y="26401"/>
                    </a:cubicBezTo>
                    <a:cubicBezTo>
                      <a:pt x="49572" y="26401"/>
                      <a:pt x="53257" y="26047"/>
                      <a:pt x="57306" y="25257"/>
                    </a:cubicBezTo>
                    <a:cubicBezTo>
                      <a:pt x="57306" y="25257"/>
                      <a:pt x="48472" y="1"/>
                      <a:pt x="160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9" name="Google Shape;3379;p43"/>
              <p:cNvSpPr/>
              <p:nvPr/>
            </p:nvSpPr>
            <p:spPr>
              <a:xfrm flipH="1">
                <a:off x="1500861" y="5227519"/>
                <a:ext cx="823776" cy="388907"/>
              </a:xfrm>
              <a:custGeom>
                <a:avLst/>
                <a:gdLst/>
                <a:ahLst/>
                <a:cxnLst/>
                <a:rect l="l" t="t" r="r" b="b"/>
                <a:pathLst>
                  <a:path w="53518" h="25266" extrusionOk="0">
                    <a:moveTo>
                      <a:pt x="437" y="0"/>
                    </a:moveTo>
                    <a:cubicBezTo>
                      <a:pt x="434" y="0"/>
                      <a:pt x="432" y="1"/>
                      <a:pt x="429" y="2"/>
                    </a:cubicBezTo>
                    <a:cubicBezTo>
                      <a:pt x="197" y="2"/>
                      <a:pt x="8" y="187"/>
                      <a:pt x="5" y="421"/>
                    </a:cubicBezTo>
                    <a:cubicBezTo>
                      <a:pt x="0" y="653"/>
                      <a:pt x="184" y="845"/>
                      <a:pt x="416" y="852"/>
                    </a:cubicBezTo>
                    <a:cubicBezTo>
                      <a:pt x="21600" y="1510"/>
                      <a:pt x="52486" y="24940"/>
                      <a:pt x="52797" y="25177"/>
                    </a:cubicBezTo>
                    <a:cubicBezTo>
                      <a:pt x="52870" y="25234"/>
                      <a:pt x="52961" y="25264"/>
                      <a:pt x="53054" y="25265"/>
                    </a:cubicBezTo>
                    <a:lnTo>
                      <a:pt x="53054" y="25264"/>
                    </a:lnTo>
                    <a:cubicBezTo>
                      <a:pt x="53238" y="25264"/>
                      <a:pt x="53400" y="25147"/>
                      <a:pt x="53459" y="24973"/>
                    </a:cubicBezTo>
                    <a:cubicBezTo>
                      <a:pt x="53517" y="24801"/>
                      <a:pt x="53459" y="24611"/>
                      <a:pt x="53315" y="24499"/>
                    </a:cubicBezTo>
                    <a:cubicBezTo>
                      <a:pt x="53002" y="24261"/>
                      <a:pt x="21901" y="667"/>
                      <a:pt x="443" y="2"/>
                    </a:cubicBezTo>
                    <a:cubicBezTo>
                      <a:pt x="441" y="1"/>
                      <a:pt x="439" y="0"/>
                      <a:pt x="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0" name="Google Shape;3380;p43"/>
              <p:cNvSpPr/>
              <p:nvPr/>
            </p:nvSpPr>
            <p:spPr>
              <a:xfrm flipH="1">
                <a:off x="2059210" y="5198908"/>
                <a:ext cx="124371" cy="151493"/>
              </a:xfrm>
              <a:custGeom>
                <a:avLst/>
                <a:gdLst/>
                <a:ahLst/>
                <a:cxnLst/>
                <a:rect l="l" t="t" r="r" b="b"/>
                <a:pathLst>
                  <a:path w="8080" h="9842" extrusionOk="0">
                    <a:moveTo>
                      <a:pt x="3287" y="0"/>
                    </a:moveTo>
                    <a:cubicBezTo>
                      <a:pt x="3157" y="0"/>
                      <a:pt x="3028" y="55"/>
                      <a:pt x="2947" y="165"/>
                    </a:cubicBezTo>
                    <a:cubicBezTo>
                      <a:pt x="2808" y="355"/>
                      <a:pt x="2835" y="611"/>
                      <a:pt x="3023" y="749"/>
                    </a:cubicBezTo>
                    <a:cubicBezTo>
                      <a:pt x="3269" y="992"/>
                      <a:pt x="5354" y="3812"/>
                      <a:pt x="6796" y="5787"/>
                    </a:cubicBezTo>
                    <a:lnTo>
                      <a:pt x="272" y="9035"/>
                    </a:lnTo>
                    <a:cubicBezTo>
                      <a:pt x="93" y="9122"/>
                      <a:pt x="1" y="9321"/>
                      <a:pt x="46" y="9513"/>
                    </a:cubicBezTo>
                    <a:cubicBezTo>
                      <a:pt x="91" y="9705"/>
                      <a:pt x="263" y="9842"/>
                      <a:pt x="460" y="9842"/>
                    </a:cubicBezTo>
                    <a:cubicBezTo>
                      <a:pt x="527" y="9840"/>
                      <a:pt x="591" y="9825"/>
                      <a:pt x="649" y="9795"/>
                    </a:cubicBezTo>
                    <a:lnTo>
                      <a:pt x="8079" y="6101"/>
                    </a:lnTo>
                    <a:lnTo>
                      <a:pt x="7782" y="5693"/>
                    </a:lnTo>
                    <a:cubicBezTo>
                      <a:pt x="5992" y="3237"/>
                      <a:pt x="3805" y="272"/>
                      <a:pt x="3555" y="86"/>
                    </a:cubicBezTo>
                    <a:cubicBezTo>
                      <a:pt x="3476" y="29"/>
                      <a:pt x="3381" y="0"/>
                      <a:pt x="3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1" name="Google Shape;3381;p43"/>
              <p:cNvSpPr/>
              <p:nvPr/>
            </p:nvSpPr>
            <p:spPr>
              <a:xfrm flipH="1">
                <a:off x="1842491" y="5268028"/>
                <a:ext cx="142981" cy="211955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13770" extrusionOk="0">
                    <a:moveTo>
                      <a:pt x="7569" y="0"/>
                    </a:moveTo>
                    <a:cubicBezTo>
                      <a:pt x="7546" y="0"/>
                      <a:pt x="7523" y="2"/>
                      <a:pt x="7499" y="6"/>
                    </a:cubicBezTo>
                    <a:cubicBezTo>
                      <a:pt x="7265" y="44"/>
                      <a:pt x="7107" y="267"/>
                      <a:pt x="7148" y="501"/>
                    </a:cubicBezTo>
                    <a:lnTo>
                      <a:pt x="8358" y="7829"/>
                    </a:lnTo>
                    <a:lnTo>
                      <a:pt x="235" y="12985"/>
                    </a:lnTo>
                    <a:cubicBezTo>
                      <a:pt x="74" y="13087"/>
                      <a:pt x="1" y="13282"/>
                      <a:pt x="54" y="13464"/>
                    </a:cubicBezTo>
                    <a:cubicBezTo>
                      <a:pt x="106" y="13646"/>
                      <a:pt x="273" y="13770"/>
                      <a:pt x="464" y="13770"/>
                    </a:cubicBezTo>
                    <a:cubicBezTo>
                      <a:pt x="544" y="13770"/>
                      <a:pt x="622" y="13747"/>
                      <a:pt x="691" y="13703"/>
                    </a:cubicBezTo>
                    <a:lnTo>
                      <a:pt x="9289" y="8246"/>
                    </a:lnTo>
                    <a:lnTo>
                      <a:pt x="7989" y="362"/>
                    </a:lnTo>
                    <a:cubicBezTo>
                      <a:pt x="7957" y="150"/>
                      <a:pt x="7776" y="0"/>
                      <a:pt x="75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2" name="Google Shape;3382;p43"/>
              <p:cNvSpPr/>
              <p:nvPr/>
            </p:nvSpPr>
            <p:spPr>
              <a:xfrm flipH="1">
                <a:off x="1677280" y="4772261"/>
                <a:ext cx="733668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3" name="Google Shape;3383;p43"/>
              <p:cNvSpPr/>
              <p:nvPr/>
            </p:nvSpPr>
            <p:spPr>
              <a:xfrm flipH="1">
                <a:off x="1639133" y="4810260"/>
                <a:ext cx="679056" cy="616670"/>
              </a:xfrm>
              <a:custGeom>
                <a:avLst/>
                <a:gdLst/>
                <a:ahLst/>
                <a:cxnLst/>
                <a:rect l="l" t="t" r="r" b="b"/>
                <a:pathLst>
                  <a:path w="44116" h="40063" extrusionOk="0">
                    <a:moveTo>
                      <a:pt x="566" y="0"/>
                    </a:moveTo>
                    <a:cubicBezTo>
                      <a:pt x="359" y="0"/>
                      <a:pt x="166" y="129"/>
                      <a:pt x="94" y="337"/>
                    </a:cubicBezTo>
                    <a:cubicBezTo>
                      <a:pt x="0" y="602"/>
                      <a:pt x="144" y="891"/>
                      <a:pt x="411" y="978"/>
                    </a:cubicBezTo>
                    <a:cubicBezTo>
                      <a:pt x="20402" y="7944"/>
                      <a:pt x="42838" y="39531"/>
                      <a:pt x="43062" y="39849"/>
                    </a:cubicBezTo>
                    <a:cubicBezTo>
                      <a:pt x="43155" y="39983"/>
                      <a:pt x="43309" y="40063"/>
                      <a:pt x="43473" y="40063"/>
                    </a:cubicBezTo>
                    <a:cubicBezTo>
                      <a:pt x="43879" y="40063"/>
                      <a:pt x="44116" y="39603"/>
                      <a:pt x="43882" y="39273"/>
                    </a:cubicBezTo>
                    <a:cubicBezTo>
                      <a:pt x="43655" y="38950"/>
                      <a:pt x="21037" y="7103"/>
                      <a:pt x="742" y="32"/>
                    </a:cubicBezTo>
                    <a:cubicBezTo>
                      <a:pt x="684" y="11"/>
                      <a:pt x="625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4" name="Google Shape;3384;p43"/>
              <p:cNvSpPr/>
              <p:nvPr/>
            </p:nvSpPr>
            <p:spPr>
              <a:xfrm flipH="1">
                <a:off x="1677280" y="4772261"/>
                <a:ext cx="733668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rgbClr val="6D9EEB">
                  <a:alpha val="41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5" name="Google Shape;3385;p43"/>
              <p:cNvSpPr/>
              <p:nvPr/>
            </p:nvSpPr>
            <p:spPr>
              <a:xfrm flipH="1">
                <a:off x="2078447" y="4838349"/>
                <a:ext cx="136839" cy="134515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8739" extrusionOk="0">
                    <a:moveTo>
                      <a:pt x="5905" y="1"/>
                    </a:moveTo>
                    <a:cubicBezTo>
                      <a:pt x="5807" y="1"/>
                      <a:pt x="5709" y="29"/>
                      <a:pt x="5625" y="90"/>
                    </a:cubicBezTo>
                    <a:cubicBezTo>
                      <a:pt x="5401" y="254"/>
                      <a:pt x="5339" y="548"/>
                      <a:pt x="5503" y="772"/>
                    </a:cubicBezTo>
                    <a:cubicBezTo>
                      <a:pt x="5667" y="1088"/>
                      <a:pt x="6779" y="4314"/>
                      <a:pt x="7560" y="6613"/>
                    </a:cubicBezTo>
                    <a:lnTo>
                      <a:pt x="450" y="7741"/>
                    </a:lnTo>
                    <a:cubicBezTo>
                      <a:pt x="188" y="7779"/>
                      <a:pt x="1" y="8013"/>
                      <a:pt x="23" y="8276"/>
                    </a:cubicBezTo>
                    <a:cubicBezTo>
                      <a:pt x="42" y="8537"/>
                      <a:pt x="260" y="8738"/>
                      <a:pt x="521" y="8738"/>
                    </a:cubicBezTo>
                    <a:cubicBezTo>
                      <a:pt x="523" y="8738"/>
                      <a:pt x="525" y="8738"/>
                      <a:pt x="527" y="8738"/>
                    </a:cubicBezTo>
                    <a:cubicBezTo>
                      <a:pt x="554" y="8738"/>
                      <a:pt x="581" y="8737"/>
                      <a:pt x="606" y="8733"/>
                    </a:cubicBezTo>
                    <a:lnTo>
                      <a:pt x="8889" y="7420"/>
                    </a:lnTo>
                    <a:lnTo>
                      <a:pt x="8701" y="6855"/>
                    </a:lnTo>
                    <a:cubicBezTo>
                      <a:pt x="7284" y="2660"/>
                      <a:pt x="6490" y="428"/>
                      <a:pt x="6337" y="219"/>
                    </a:cubicBezTo>
                    <a:cubicBezTo>
                      <a:pt x="6235" y="80"/>
                      <a:pt x="6070" y="1"/>
                      <a:pt x="5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6" name="Google Shape;3386;p43"/>
              <p:cNvSpPr/>
              <p:nvPr/>
            </p:nvSpPr>
            <p:spPr>
              <a:xfrm flipH="1">
                <a:off x="1884765" y="4983560"/>
                <a:ext cx="180415" cy="172319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11195" extrusionOk="0">
                    <a:moveTo>
                      <a:pt x="11198" y="1"/>
                    </a:moveTo>
                    <a:cubicBezTo>
                      <a:pt x="10947" y="1"/>
                      <a:pt x="10724" y="176"/>
                      <a:pt x="10688" y="430"/>
                    </a:cubicBezTo>
                    <a:lnTo>
                      <a:pt x="9652" y="7736"/>
                    </a:lnTo>
                    <a:lnTo>
                      <a:pt x="406" y="10207"/>
                    </a:lnTo>
                    <a:cubicBezTo>
                      <a:pt x="161" y="10270"/>
                      <a:pt x="0" y="10506"/>
                      <a:pt x="34" y="10758"/>
                    </a:cubicBezTo>
                    <a:cubicBezTo>
                      <a:pt x="67" y="11008"/>
                      <a:pt x="281" y="11194"/>
                      <a:pt x="532" y="11194"/>
                    </a:cubicBezTo>
                    <a:cubicBezTo>
                      <a:pt x="533" y="11194"/>
                      <a:pt x="534" y="11194"/>
                      <a:pt x="535" y="11194"/>
                    </a:cubicBezTo>
                    <a:cubicBezTo>
                      <a:pt x="578" y="11193"/>
                      <a:pt x="623" y="11188"/>
                      <a:pt x="665" y="11178"/>
                    </a:cubicBezTo>
                    <a:lnTo>
                      <a:pt x="10551" y="8533"/>
                    </a:lnTo>
                    <a:lnTo>
                      <a:pt x="11681" y="572"/>
                    </a:lnTo>
                    <a:cubicBezTo>
                      <a:pt x="11721" y="298"/>
                      <a:pt x="11530" y="42"/>
                      <a:pt x="11255" y="3"/>
                    </a:cubicBezTo>
                    <a:cubicBezTo>
                      <a:pt x="11236" y="2"/>
                      <a:pt x="11217" y="1"/>
                      <a:pt x="11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7" name="Google Shape;3387;p43"/>
              <p:cNvSpPr/>
              <p:nvPr/>
            </p:nvSpPr>
            <p:spPr>
              <a:xfrm flipH="1">
                <a:off x="1755237" y="5150935"/>
                <a:ext cx="174166" cy="137517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8934" extrusionOk="0">
                    <a:moveTo>
                      <a:pt x="10767" y="0"/>
                    </a:moveTo>
                    <a:cubicBezTo>
                      <a:pt x="10527" y="0"/>
                      <a:pt x="10321" y="179"/>
                      <a:pt x="10280" y="423"/>
                    </a:cubicBezTo>
                    <a:lnTo>
                      <a:pt x="9326" y="6224"/>
                    </a:lnTo>
                    <a:lnTo>
                      <a:pt x="436" y="7940"/>
                    </a:lnTo>
                    <a:cubicBezTo>
                      <a:pt x="179" y="7985"/>
                      <a:pt x="0" y="8221"/>
                      <a:pt x="25" y="8480"/>
                    </a:cubicBezTo>
                    <a:cubicBezTo>
                      <a:pt x="50" y="8738"/>
                      <a:pt x="265" y="8934"/>
                      <a:pt x="523" y="8934"/>
                    </a:cubicBezTo>
                    <a:cubicBezTo>
                      <a:pt x="525" y="8934"/>
                      <a:pt x="527" y="8934"/>
                      <a:pt x="530" y="8934"/>
                    </a:cubicBezTo>
                    <a:cubicBezTo>
                      <a:pt x="563" y="8934"/>
                      <a:pt x="595" y="8931"/>
                      <a:pt x="627" y="8926"/>
                    </a:cubicBezTo>
                    <a:lnTo>
                      <a:pt x="10205" y="7076"/>
                    </a:lnTo>
                    <a:lnTo>
                      <a:pt x="11270" y="585"/>
                    </a:lnTo>
                    <a:cubicBezTo>
                      <a:pt x="11315" y="311"/>
                      <a:pt x="11129" y="54"/>
                      <a:pt x="10857" y="9"/>
                    </a:cubicBezTo>
                    <a:cubicBezTo>
                      <a:pt x="10826" y="3"/>
                      <a:pt x="10796" y="0"/>
                      <a:pt x="10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8" name="Google Shape;3388;p43"/>
              <p:cNvSpPr/>
              <p:nvPr/>
            </p:nvSpPr>
            <p:spPr>
              <a:xfrm flipH="1">
                <a:off x="1324676" y="4680316"/>
                <a:ext cx="628799" cy="979625"/>
              </a:xfrm>
              <a:custGeom>
                <a:avLst/>
                <a:gdLst/>
                <a:ahLst/>
                <a:cxnLst/>
                <a:rect l="l" t="t" r="r" b="b"/>
                <a:pathLst>
                  <a:path w="40851" h="63643" extrusionOk="0">
                    <a:moveTo>
                      <a:pt x="6468" y="1"/>
                    </a:moveTo>
                    <a:cubicBezTo>
                      <a:pt x="5113" y="1"/>
                      <a:pt x="3930" y="611"/>
                      <a:pt x="3121" y="2041"/>
                    </a:cubicBezTo>
                    <a:cubicBezTo>
                      <a:pt x="0" y="7558"/>
                      <a:pt x="5990" y="11822"/>
                      <a:pt x="7245" y="17590"/>
                    </a:cubicBezTo>
                    <a:cubicBezTo>
                      <a:pt x="8499" y="23359"/>
                      <a:pt x="974" y="26619"/>
                      <a:pt x="3734" y="33801"/>
                    </a:cubicBezTo>
                    <a:cubicBezTo>
                      <a:pt x="6493" y="40982"/>
                      <a:pt x="14267" y="33891"/>
                      <a:pt x="11509" y="45149"/>
                    </a:cubicBezTo>
                    <a:cubicBezTo>
                      <a:pt x="8750" y="56407"/>
                      <a:pt x="23296" y="60998"/>
                      <a:pt x="23296" y="60998"/>
                    </a:cubicBezTo>
                    <a:cubicBezTo>
                      <a:pt x="23296" y="60998"/>
                      <a:pt x="27791" y="63643"/>
                      <a:pt x="31661" y="63643"/>
                    </a:cubicBezTo>
                    <a:cubicBezTo>
                      <a:pt x="33042" y="63643"/>
                      <a:pt x="34344" y="63306"/>
                      <a:pt x="35334" y="62392"/>
                    </a:cubicBezTo>
                    <a:cubicBezTo>
                      <a:pt x="39097" y="58915"/>
                      <a:pt x="37842" y="53202"/>
                      <a:pt x="37466" y="48312"/>
                    </a:cubicBezTo>
                    <a:cubicBezTo>
                      <a:pt x="37090" y="43422"/>
                      <a:pt x="40851" y="39828"/>
                      <a:pt x="39011" y="36149"/>
                    </a:cubicBezTo>
                    <a:cubicBezTo>
                      <a:pt x="37174" y="32471"/>
                      <a:pt x="28646" y="30465"/>
                      <a:pt x="30636" y="25449"/>
                    </a:cubicBezTo>
                    <a:cubicBezTo>
                      <a:pt x="32626" y="20432"/>
                      <a:pt x="30318" y="16086"/>
                      <a:pt x="26973" y="14413"/>
                    </a:cubicBezTo>
                    <a:cubicBezTo>
                      <a:pt x="23630" y="12741"/>
                      <a:pt x="19450" y="12073"/>
                      <a:pt x="17610" y="10066"/>
                    </a:cubicBezTo>
                    <a:cubicBezTo>
                      <a:pt x="15629" y="4988"/>
                      <a:pt x="10343" y="1"/>
                      <a:pt x="64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9" name="Google Shape;3389;p43"/>
              <p:cNvSpPr/>
              <p:nvPr/>
            </p:nvSpPr>
            <p:spPr>
              <a:xfrm flipH="1">
                <a:off x="1412562" y="4744388"/>
                <a:ext cx="445690" cy="931754"/>
              </a:xfrm>
              <a:custGeom>
                <a:avLst/>
                <a:gdLst/>
                <a:ahLst/>
                <a:cxnLst/>
                <a:rect l="l" t="t" r="r" b="b"/>
                <a:pathLst>
                  <a:path w="28955" h="60533" extrusionOk="0">
                    <a:moveTo>
                      <a:pt x="557" y="1"/>
                    </a:moveTo>
                    <a:cubicBezTo>
                      <a:pt x="435" y="1"/>
                      <a:pt x="311" y="45"/>
                      <a:pt x="214" y="136"/>
                    </a:cubicBezTo>
                    <a:cubicBezTo>
                      <a:pt x="12" y="324"/>
                      <a:pt x="0" y="642"/>
                      <a:pt x="189" y="844"/>
                    </a:cubicBezTo>
                    <a:cubicBezTo>
                      <a:pt x="14736" y="16492"/>
                      <a:pt x="27784" y="59739"/>
                      <a:pt x="27914" y="60175"/>
                    </a:cubicBezTo>
                    <a:cubicBezTo>
                      <a:pt x="27977" y="60387"/>
                      <a:pt x="28173" y="60533"/>
                      <a:pt x="28395" y="60533"/>
                    </a:cubicBezTo>
                    <a:cubicBezTo>
                      <a:pt x="28444" y="60533"/>
                      <a:pt x="28492" y="60524"/>
                      <a:pt x="28539" y="60511"/>
                    </a:cubicBezTo>
                    <a:cubicBezTo>
                      <a:pt x="28803" y="60432"/>
                      <a:pt x="28955" y="60152"/>
                      <a:pt x="28875" y="59886"/>
                    </a:cubicBezTo>
                    <a:cubicBezTo>
                      <a:pt x="28746" y="59450"/>
                      <a:pt x="15630" y="15980"/>
                      <a:pt x="924" y="161"/>
                    </a:cubicBezTo>
                    <a:cubicBezTo>
                      <a:pt x="825" y="54"/>
                      <a:pt x="692" y="1"/>
                      <a:pt x="557" y="1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0" name="Google Shape;3390;p43"/>
              <p:cNvSpPr/>
              <p:nvPr/>
            </p:nvSpPr>
            <p:spPr>
              <a:xfrm flipH="1">
                <a:off x="1653722" y="4862250"/>
                <a:ext cx="163884" cy="114289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7425" extrusionOk="0">
                    <a:moveTo>
                      <a:pt x="10078" y="0"/>
                    </a:moveTo>
                    <a:cubicBezTo>
                      <a:pt x="9881" y="0"/>
                      <a:pt x="9695" y="117"/>
                      <a:pt x="9616" y="310"/>
                    </a:cubicBezTo>
                    <a:lnTo>
                      <a:pt x="7130" y="6270"/>
                    </a:lnTo>
                    <a:lnTo>
                      <a:pt x="652" y="4901"/>
                    </a:lnTo>
                    <a:cubicBezTo>
                      <a:pt x="618" y="4894"/>
                      <a:pt x="583" y="4891"/>
                      <a:pt x="549" y="4891"/>
                    </a:cubicBezTo>
                    <a:cubicBezTo>
                      <a:pt x="317" y="4891"/>
                      <a:pt x="108" y="5053"/>
                      <a:pt x="57" y="5289"/>
                    </a:cubicBezTo>
                    <a:cubicBezTo>
                      <a:pt x="1" y="5560"/>
                      <a:pt x="174" y="5825"/>
                      <a:pt x="445" y="5884"/>
                    </a:cubicBezTo>
                    <a:lnTo>
                      <a:pt x="7736" y="7424"/>
                    </a:lnTo>
                    <a:lnTo>
                      <a:pt x="10542" y="694"/>
                    </a:lnTo>
                    <a:cubicBezTo>
                      <a:pt x="10647" y="439"/>
                      <a:pt x="10527" y="146"/>
                      <a:pt x="10271" y="39"/>
                    </a:cubicBezTo>
                    <a:cubicBezTo>
                      <a:pt x="10208" y="13"/>
                      <a:pt x="10142" y="0"/>
                      <a:pt x="10078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1" name="Google Shape;3391;p43"/>
              <p:cNvSpPr/>
              <p:nvPr/>
            </p:nvSpPr>
            <p:spPr>
              <a:xfrm flipH="1">
                <a:off x="1499227" y="5055235"/>
                <a:ext cx="318425" cy="174520"/>
              </a:xfrm>
              <a:custGeom>
                <a:avLst/>
                <a:gdLst/>
                <a:ahLst/>
                <a:cxnLst/>
                <a:rect l="l" t="t" r="r" b="b"/>
                <a:pathLst>
                  <a:path w="20687" h="11338" extrusionOk="0">
                    <a:moveTo>
                      <a:pt x="20113" y="0"/>
                    </a:moveTo>
                    <a:cubicBezTo>
                      <a:pt x="19925" y="0"/>
                      <a:pt x="19746" y="106"/>
                      <a:pt x="19660" y="287"/>
                    </a:cubicBezTo>
                    <a:lnTo>
                      <a:pt x="14951" y="10185"/>
                    </a:lnTo>
                    <a:lnTo>
                      <a:pt x="662" y="6970"/>
                    </a:lnTo>
                    <a:cubicBezTo>
                      <a:pt x="625" y="6962"/>
                      <a:pt x="589" y="6958"/>
                      <a:pt x="552" y="6958"/>
                    </a:cubicBezTo>
                    <a:cubicBezTo>
                      <a:pt x="322" y="6958"/>
                      <a:pt x="114" y="7117"/>
                      <a:pt x="62" y="7351"/>
                    </a:cubicBezTo>
                    <a:cubicBezTo>
                      <a:pt x="0" y="7622"/>
                      <a:pt x="171" y="7889"/>
                      <a:pt x="441" y="7951"/>
                    </a:cubicBezTo>
                    <a:lnTo>
                      <a:pt x="15512" y="11338"/>
                    </a:lnTo>
                    <a:lnTo>
                      <a:pt x="20566" y="718"/>
                    </a:lnTo>
                    <a:cubicBezTo>
                      <a:pt x="20686" y="467"/>
                      <a:pt x="20579" y="168"/>
                      <a:pt x="20329" y="50"/>
                    </a:cubicBezTo>
                    <a:cubicBezTo>
                      <a:pt x="20259" y="16"/>
                      <a:pt x="20185" y="0"/>
                      <a:pt x="20113" y="0"/>
                    </a:cubicBezTo>
                    <a:close/>
                  </a:path>
                </a:pathLst>
              </a:custGeom>
              <a:solidFill>
                <a:srgbClr val="DEE7E9">
                  <a:alpha val="396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392" name="Google Shape;3392;p43"/>
            <p:cNvGrpSpPr/>
            <p:nvPr/>
          </p:nvGrpSpPr>
          <p:grpSpPr>
            <a:xfrm>
              <a:off x="4679541" y="3900059"/>
              <a:ext cx="2331377" cy="1554953"/>
              <a:chOff x="4679541" y="3900059"/>
              <a:chExt cx="2331377" cy="1554953"/>
            </a:xfrm>
          </p:grpSpPr>
          <p:sp>
            <p:nvSpPr>
              <p:cNvPr id="3393" name="Google Shape;3393;p43"/>
              <p:cNvSpPr/>
              <p:nvPr/>
            </p:nvSpPr>
            <p:spPr>
              <a:xfrm rot="577461">
                <a:off x="5547187" y="4855549"/>
                <a:ext cx="327835" cy="202906"/>
              </a:xfrm>
              <a:custGeom>
                <a:avLst/>
                <a:gdLst/>
                <a:ahLst/>
                <a:cxnLst/>
                <a:rect l="l" t="t" r="r" b="b"/>
                <a:pathLst>
                  <a:path w="18692" h="11569" extrusionOk="0">
                    <a:moveTo>
                      <a:pt x="18120" y="0"/>
                    </a:moveTo>
                    <a:cubicBezTo>
                      <a:pt x="17933" y="0"/>
                      <a:pt x="17753" y="105"/>
                      <a:pt x="17667" y="286"/>
                    </a:cubicBezTo>
                    <a:lnTo>
                      <a:pt x="12838" y="10345"/>
                    </a:lnTo>
                    <a:lnTo>
                      <a:pt x="718" y="6447"/>
                    </a:lnTo>
                    <a:cubicBezTo>
                      <a:pt x="667" y="6431"/>
                      <a:pt x="615" y="6423"/>
                      <a:pt x="563" y="6423"/>
                    </a:cubicBezTo>
                    <a:cubicBezTo>
                      <a:pt x="351" y="6423"/>
                      <a:pt x="154" y="6558"/>
                      <a:pt x="85" y="6772"/>
                    </a:cubicBezTo>
                    <a:cubicBezTo>
                      <a:pt x="0" y="7036"/>
                      <a:pt x="145" y="7318"/>
                      <a:pt x="411" y="7403"/>
                    </a:cubicBezTo>
                    <a:lnTo>
                      <a:pt x="13363" y="11568"/>
                    </a:lnTo>
                    <a:lnTo>
                      <a:pt x="18571" y="720"/>
                    </a:lnTo>
                    <a:cubicBezTo>
                      <a:pt x="18691" y="471"/>
                      <a:pt x="18586" y="170"/>
                      <a:pt x="18337" y="50"/>
                    </a:cubicBezTo>
                    <a:cubicBezTo>
                      <a:pt x="18267" y="16"/>
                      <a:pt x="18193" y="0"/>
                      <a:pt x="18120" y="0"/>
                    </a:cubicBezTo>
                    <a:close/>
                  </a:path>
                </a:pathLst>
              </a:custGeom>
              <a:solidFill>
                <a:srgbClr val="FF8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4" name="Google Shape;3394;p43"/>
              <p:cNvSpPr/>
              <p:nvPr/>
            </p:nvSpPr>
            <p:spPr>
              <a:xfrm rot="2441031">
                <a:off x="5895521" y="3973073"/>
                <a:ext cx="746359" cy="1408925"/>
              </a:xfrm>
              <a:custGeom>
                <a:avLst/>
                <a:gdLst/>
                <a:ahLst/>
                <a:cxnLst/>
                <a:rect l="l" t="t" r="r" b="b"/>
                <a:pathLst>
                  <a:path w="42549" h="80321" extrusionOk="0">
                    <a:moveTo>
                      <a:pt x="19479" y="0"/>
                    </a:moveTo>
                    <a:cubicBezTo>
                      <a:pt x="14561" y="0"/>
                      <a:pt x="10368" y="9188"/>
                      <a:pt x="10793" y="16409"/>
                    </a:cubicBezTo>
                    <a:cubicBezTo>
                      <a:pt x="9828" y="19411"/>
                      <a:pt x="5751" y="22138"/>
                      <a:pt x="3039" y="25516"/>
                    </a:cubicBezTo>
                    <a:cubicBezTo>
                      <a:pt x="328" y="28895"/>
                      <a:pt x="0" y="34589"/>
                      <a:pt x="4523" y="38906"/>
                    </a:cubicBezTo>
                    <a:cubicBezTo>
                      <a:pt x="9046" y="43225"/>
                      <a:pt x="1039" y="49464"/>
                      <a:pt x="884" y="54225"/>
                    </a:cubicBezTo>
                    <a:cubicBezTo>
                      <a:pt x="729" y="58989"/>
                      <a:pt x="6428" y="60952"/>
                      <a:pt x="8399" y="66283"/>
                    </a:cubicBezTo>
                    <a:cubicBezTo>
                      <a:pt x="10369" y="71615"/>
                      <a:pt x="11813" y="78236"/>
                      <a:pt x="17456" y="80076"/>
                    </a:cubicBezTo>
                    <a:cubicBezTo>
                      <a:pt x="17973" y="80244"/>
                      <a:pt x="18495" y="80320"/>
                      <a:pt x="19018" y="80320"/>
                    </a:cubicBezTo>
                    <a:cubicBezTo>
                      <a:pt x="24209" y="80320"/>
                      <a:pt x="29454" y="72784"/>
                      <a:pt x="29454" y="72784"/>
                    </a:cubicBezTo>
                    <a:cubicBezTo>
                      <a:pt x="29454" y="72784"/>
                      <a:pt x="42548" y="60910"/>
                      <a:pt x="34196" y="50393"/>
                    </a:cubicBezTo>
                    <a:cubicBezTo>
                      <a:pt x="25842" y="39875"/>
                      <a:pt x="37461" y="43579"/>
                      <a:pt x="36889" y="34682"/>
                    </a:cubicBezTo>
                    <a:cubicBezTo>
                      <a:pt x="36318" y="25785"/>
                      <a:pt x="26820" y="25994"/>
                      <a:pt x="25348" y="19314"/>
                    </a:cubicBezTo>
                    <a:cubicBezTo>
                      <a:pt x="23877" y="12633"/>
                      <a:pt x="28121" y="5246"/>
                      <a:pt x="22166" y="947"/>
                    </a:cubicBezTo>
                    <a:cubicBezTo>
                      <a:pt x="21262" y="295"/>
                      <a:pt x="20359" y="0"/>
                      <a:pt x="19479" y="0"/>
                    </a:cubicBezTo>
                    <a:close/>
                  </a:path>
                </a:pathLst>
              </a:custGeom>
              <a:solidFill>
                <a:srgbClr val="6D9EEB">
                  <a:alpha val="41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5" name="Google Shape;3395;p43"/>
              <p:cNvSpPr/>
              <p:nvPr/>
            </p:nvSpPr>
            <p:spPr>
              <a:xfrm rot="2441031">
                <a:off x="6080306" y="3983894"/>
                <a:ext cx="152626" cy="1350671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77000" extrusionOk="0">
                    <a:moveTo>
                      <a:pt x="8223" y="0"/>
                    </a:moveTo>
                    <a:cubicBezTo>
                      <a:pt x="8044" y="0"/>
                      <a:pt x="7877" y="114"/>
                      <a:pt x="7818" y="294"/>
                    </a:cubicBezTo>
                    <a:cubicBezTo>
                      <a:pt x="1" y="24032"/>
                      <a:pt x="7222" y="76111"/>
                      <a:pt x="7295" y="76632"/>
                    </a:cubicBezTo>
                    <a:cubicBezTo>
                      <a:pt x="7325" y="76842"/>
                      <a:pt x="7506" y="76999"/>
                      <a:pt x="7718" y="76999"/>
                    </a:cubicBezTo>
                    <a:cubicBezTo>
                      <a:pt x="7738" y="76999"/>
                      <a:pt x="7758" y="76996"/>
                      <a:pt x="7776" y="76993"/>
                    </a:cubicBezTo>
                    <a:cubicBezTo>
                      <a:pt x="8010" y="76961"/>
                      <a:pt x="8172" y="76746"/>
                      <a:pt x="8139" y="76513"/>
                    </a:cubicBezTo>
                    <a:cubicBezTo>
                      <a:pt x="8065" y="75992"/>
                      <a:pt x="871" y="24112"/>
                      <a:pt x="8627" y="559"/>
                    </a:cubicBezTo>
                    <a:cubicBezTo>
                      <a:pt x="8700" y="337"/>
                      <a:pt x="8578" y="95"/>
                      <a:pt x="8356" y="21"/>
                    </a:cubicBezTo>
                    <a:cubicBezTo>
                      <a:pt x="8312" y="7"/>
                      <a:pt x="8267" y="0"/>
                      <a:pt x="8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6" name="Google Shape;3396;p43"/>
              <p:cNvSpPr/>
              <p:nvPr/>
            </p:nvSpPr>
            <p:spPr>
              <a:xfrm rot="2441031">
                <a:off x="6296753" y="4330277"/>
                <a:ext cx="234315" cy="111895"/>
              </a:xfrm>
              <a:custGeom>
                <a:avLst/>
                <a:gdLst/>
                <a:ahLst/>
                <a:cxnLst/>
                <a:rect l="l" t="t" r="r" b="b"/>
                <a:pathLst>
                  <a:path w="13358" h="6379" extrusionOk="0">
                    <a:moveTo>
                      <a:pt x="474" y="1"/>
                    </a:moveTo>
                    <a:cubicBezTo>
                      <a:pt x="358" y="1"/>
                      <a:pt x="243" y="47"/>
                      <a:pt x="160" y="138"/>
                    </a:cubicBezTo>
                    <a:cubicBezTo>
                      <a:pt x="1" y="312"/>
                      <a:pt x="11" y="581"/>
                      <a:pt x="185" y="739"/>
                    </a:cubicBezTo>
                    <a:lnTo>
                      <a:pt x="6298" y="6378"/>
                    </a:lnTo>
                    <a:lnTo>
                      <a:pt x="13128" y="1304"/>
                    </a:lnTo>
                    <a:cubicBezTo>
                      <a:pt x="13317" y="1165"/>
                      <a:pt x="13357" y="898"/>
                      <a:pt x="13217" y="709"/>
                    </a:cubicBezTo>
                    <a:cubicBezTo>
                      <a:pt x="13133" y="597"/>
                      <a:pt x="13004" y="537"/>
                      <a:pt x="12874" y="537"/>
                    </a:cubicBezTo>
                    <a:cubicBezTo>
                      <a:pt x="12785" y="537"/>
                      <a:pt x="12696" y="564"/>
                      <a:pt x="12620" y="621"/>
                    </a:cubicBezTo>
                    <a:lnTo>
                      <a:pt x="6358" y="5274"/>
                    </a:lnTo>
                    <a:lnTo>
                      <a:pt x="761" y="113"/>
                    </a:lnTo>
                    <a:cubicBezTo>
                      <a:pt x="680" y="38"/>
                      <a:pt x="577" y="1"/>
                      <a:pt x="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7" name="Google Shape;3397;p43"/>
              <p:cNvSpPr/>
              <p:nvPr/>
            </p:nvSpPr>
            <p:spPr>
              <a:xfrm rot="2441031">
                <a:off x="6000954" y="4545739"/>
                <a:ext cx="437073" cy="202565"/>
              </a:xfrm>
              <a:custGeom>
                <a:avLst/>
                <a:gdLst/>
                <a:ahLst/>
                <a:cxnLst/>
                <a:rect l="l" t="t" r="r" b="b"/>
                <a:pathLst>
                  <a:path w="24917" h="11548" extrusionOk="0">
                    <a:moveTo>
                      <a:pt x="24436" y="1"/>
                    </a:moveTo>
                    <a:cubicBezTo>
                      <a:pt x="24346" y="1"/>
                      <a:pt x="24256" y="29"/>
                      <a:pt x="24178" y="88"/>
                    </a:cubicBezTo>
                    <a:lnTo>
                      <a:pt x="10588" y="10458"/>
                    </a:lnTo>
                    <a:lnTo>
                      <a:pt x="746" y="2237"/>
                    </a:lnTo>
                    <a:cubicBezTo>
                      <a:pt x="667" y="2172"/>
                      <a:pt x="571" y="2141"/>
                      <a:pt x="477" y="2141"/>
                    </a:cubicBezTo>
                    <a:cubicBezTo>
                      <a:pt x="355" y="2141"/>
                      <a:pt x="234" y="2193"/>
                      <a:pt x="149" y="2293"/>
                    </a:cubicBezTo>
                    <a:cubicBezTo>
                      <a:pt x="0" y="2474"/>
                      <a:pt x="22" y="2739"/>
                      <a:pt x="199" y="2890"/>
                    </a:cubicBezTo>
                    <a:lnTo>
                      <a:pt x="10565" y="11548"/>
                    </a:lnTo>
                    <a:lnTo>
                      <a:pt x="24695" y="765"/>
                    </a:lnTo>
                    <a:cubicBezTo>
                      <a:pt x="24882" y="621"/>
                      <a:pt x="24917" y="354"/>
                      <a:pt x="24775" y="168"/>
                    </a:cubicBezTo>
                    <a:cubicBezTo>
                      <a:pt x="24691" y="58"/>
                      <a:pt x="24564" y="1"/>
                      <a:pt x="24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8" name="Google Shape;3398;p43"/>
              <p:cNvSpPr/>
              <p:nvPr/>
            </p:nvSpPr>
            <p:spPr>
              <a:xfrm rot="2441031">
                <a:off x="5792603" y="4809050"/>
                <a:ext cx="395466" cy="198391"/>
              </a:xfrm>
              <a:custGeom>
                <a:avLst/>
                <a:gdLst/>
                <a:ahLst/>
                <a:cxnLst/>
                <a:rect l="l" t="t" r="r" b="b"/>
                <a:pathLst>
                  <a:path w="22545" h="11310" extrusionOk="0">
                    <a:moveTo>
                      <a:pt x="22069" y="0"/>
                    </a:moveTo>
                    <a:cubicBezTo>
                      <a:pt x="21963" y="0"/>
                      <a:pt x="21856" y="40"/>
                      <a:pt x="21773" y="121"/>
                    </a:cubicBezTo>
                    <a:lnTo>
                      <a:pt x="10798" y="10182"/>
                    </a:lnTo>
                    <a:lnTo>
                      <a:pt x="741" y="1840"/>
                    </a:lnTo>
                    <a:cubicBezTo>
                      <a:pt x="663" y="1778"/>
                      <a:pt x="570" y="1748"/>
                      <a:pt x="477" y="1748"/>
                    </a:cubicBezTo>
                    <a:cubicBezTo>
                      <a:pt x="354" y="1748"/>
                      <a:pt x="232" y="1801"/>
                      <a:pt x="148" y="1903"/>
                    </a:cubicBezTo>
                    <a:cubicBezTo>
                      <a:pt x="1" y="2081"/>
                      <a:pt x="23" y="2345"/>
                      <a:pt x="198" y="2497"/>
                    </a:cubicBezTo>
                    <a:lnTo>
                      <a:pt x="10826" y="11310"/>
                    </a:lnTo>
                    <a:lnTo>
                      <a:pt x="22349" y="747"/>
                    </a:lnTo>
                    <a:cubicBezTo>
                      <a:pt x="22530" y="590"/>
                      <a:pt x="22545" y="315"/>
                      <a:pt x="22383" y="137"/>
                    </a:cubicBezTo>
                    <a:cubicBezTo>
                      <a:pt x="22299" y="47"/>
                      <a:pt x="22184" y="0"/>
                      <a:pt x="22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9" name="Google Shape;3399;p43"/>
              <p:cNvSpPr/>
              <p:nvPr/>
            </p:nvSpPr>
            <p:spPr>
              <a:xfrm rot="577487">
                <a:off x="4711179" y="4652828"/>
                <a:ext cx="1005130" cy="463075"/>
              </a:xfrm>
              <a:custGeom>
                <a:avLst/>
                <a:gdLst/>
                <a:ahLst/>
                <a:cxnLst/>
                <a:rect l="l" t="t" r="r" b="b"/>
                <a:pathLst>
                  <a:path w="57307" h="26402" extrusionOk="0">
                    <a:moveTo>
                      <a:pt x="16085" y="1"/>
                    </a:moveTo>
                    <a:cubicBezTo>
                      <a:pt x="11262" y="1"/>
                      <a:pt x="5916" y="561"/>
                      <a:pt x="0" y="1848"/>
                    </a:cubicBezTo>
                    <a:cubicBezTo>
                      <a:pt x="13241" y="7385"/>
                      <a:pt x="21434" y="26401"/>
                      <a:pt x="46194" y="26401"/>
                    </a:cubicBezTo>
                    <a:cubicBezTo>
                      <a:pt x="49572" y="26401"/>
                      <a:pt x="53257" y="26047"/>
                      <a:pt x="57306" y="25257"/>
                    </a:cubicBezTo>
                    <a:cubicBezTo>
                      <a:pt x="57306" y="25257"/>
                      <a:pt x="48472" y="1"/>
                      <a:pt x="16085" y="1"/>
                    </a:cubicBezTo>
                    <a:close/>
                  </a:path>
                </a:pathLst>
              </a:custGeom>
              <a:solidFill>
                <a:srgbClr val="F1C232">
                  <a:alpha val="59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0" name="Google Shape;3400;p43"/>
              <p:cNvSpPr/>
              <p:nvPr/>
            </p:nvSpPr>
            <p:spPr>
              <a:xfrm rot="577461">
                <a:off x="4823514" y="4706631"/>
                <a:ext cx="938641" cy="443135"/>
              </a:xfrm>
              <a:custGeom>
                <a:avLst/>
                <a:gdLst/>
                <a:ahLst/>
                <a:cxnLst/>
                <a:rect l="l" t="t" r="r" b="b"/>
                <a:pathLst>
                  <a:path w="53518" h="25266" extrusionOk="0">
                    <a:moveTo>
                      <a:pt x="437" y="0"/>
                    </a:moveTo>
                    <a:cubicBezTo>
                      <a:pt x="434" y="0"/>
                      <a:pt x="432" y="1"/>
                      <a:pt x="429" y="2"/>
                    </a:cubicBezTo>
                    <a:cubicBezTo>
                      <a:pt x="197" y="2"/>
                      <a:pt x="8" y="187"/>
                      <a:pt x="5" y="421"/>
                    </a:cubicBezTo>
                    <a:cubicBezTo>
                      <a:pt x="0" y="653"/>
                      <a:pt x="184" y="845"/>
                      <a:pt x="416" y="852"/>
                    </a:cubicBezTo>
                    <a:cubicBezTo>
                      <a:pt x="21600" y="1510"/>
                      <a:pt x="52486" y="24940"/>
                      <a:pt x="52797" y="25177"/>
                    </a:cubicBezTo>
                    <a:cubicBezTo>
                      <a:pt x="52870" y="25234"/>
                      <a:pt x="52961" y="25264"/>
                      <a:pt x="53054" y="25265"/>
                    </a:cubicBezTo>
                    <a:lnTo>
                      <a:pt x="53054" y="25264"/>
                    </a:lnTo>
                    <a:cubicBezTo>
                      <a:pt x="53238" y="25264"/>
                      <a:pt x="53400" y="25147"/>
                      <a:pt x="53459" y="24973"/>
                    </a:cubicBezTo>
                    <a:cubicBezTo>
                      <a:pt x="53517" y="24801"/>
                      <a:pt x="53459" y="24611"/>
                      <a:pt x="53315" y="24499"/>
                    </a:cubicBezTo>
                    <a:cubicBezTo>
                      <a:pt x="53002" y="24261"/>
                      <a:pt x="21901" y="667"/>
                      <a:pt x="443" y="2"/>
                    </a:cubicBezTo>
                    <a:cubicBezTo>
                      <a:pt x="441" y="1"/>
                      <a:pt x="439" y="0"/>
                      <a:pt x="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1" name="Google Shape;3401;p43"/>
              <p:cNvSpPr/>
              <p:nvPr/>
            </p:nvSpPr>
            <p:spPr>
              <a:xfrm rot="577461">
                <a:off x="5015648" y="4636645"/>
                <a:ext cx="141713" cy="172617"/>
              </a:xfrm>
              <a:custGeom>
                <a:avLst/>
                <a:gdLst/>
                <a:ahLst/>
                <a:cxnLst/>
                <a:rect l="l" t="t" r="r" b="b"/>
                <a:pathLst>
                  <a:path w="8080" h="9842" extrusionOk="0">
                    <a:moveTo>
                      <a:pt x="3287" y="0"/>
                    </a:moveTo>
                    <a:cubicBezTo>
                      <a:pt x="3157" y="0"/>
                      <a:pt x="3028" y="55"/>
                      <a:pt x="2947" y="165"/>
                    </a:cubicBezTo>
                    <a:cubicBezTo>
                      <a:pt x="2808" y="355"/>
                      <a:pt x="2835" y="611"/>
                      <a:pt x="3023" y="749"/>
                    </a:cubicBezTo>
                    <a:cubicBezTo>
                      <a:pt x="3269" y="992"/>
                      <a:pt x="5354" y="3812"/>
                      <a:pt x="6796" y="5787"/>
                    </a:cubicBezTo>
                    <a:lnTo>
                      <a:pt x="272" y="9035"/>
                    </a:lnTo>
                    <a:cubicBezTo>
                      <a:pt x="93" y="9122"/>
                      <a:pt x="1" y="9321"/>
                      <a:pt x="46" y="9513"/>
                    </a:cubicBezTo>
                    <a:cubicBezTo>
                      <a:pt x="91" y="9705"/>
                      <a:pt x="263" y="9842"/>
                      <a:pt x="460" y="9842"/>
                    </a:cubicBezTo>
                    <a:cubicBezTo>
                      <a:pt x="527" y="9840"/>
                      <a:pt x="591" y="9825"/>
                      <a:pt x="649" y="9795"/>
                    </a:cubicBezTo>
                    <a:lnTo>
                      <a:pt x="8079" y="6101"/>
                    </a:lnTo>
                    <a:lnTo>
                      <a:pt x="7782" y="5693"/>
                    </a:lnTo>
                    <a:cubicBezTo>
                      <a:pt x="5992" y="3237"/>
                      <a:pt x="3805" y="272"/>
                      <a:pt x="3555" y="86"/>
                    </a:cubicBezTo>
                    <a:cubicBezTo>
                      <a:pt x="3476" y="29"/>
                      <a:pt x="3381" y="0"/>
                      <a:pt x="3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2" name="Google Shape;3402;p43"/>
              <p:cNvSpPr/>
              <p:nvPr/>
            </p:nvSpPr>
            <p:spPr>
              <a:xfrm rot="577461">
                <a:off x="5219129" y="4753322"/>
                <a:ext cx="162918" cy="241509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13770" extrusionOk="0">
                    <a:moveTo>
                      <a:pt x="7569" y="0"/>
                    </a:moveTo>
                    <a:cubicBezTo>
                      <a:pt x="7546" y="0"/>
                      <a:pt x="7523" y="2"/>
                      <a:pt x="7499" y="6"/>
                    </a:cubicBezTo>
                    <a:cubicBezTo>
                      <a:pt x="7265" y="44"/>
                      <a:pt x="7107" y="267"/>
                      <a:pt x="7148" y="501"/>
                    </a:cubicBezTo>
                    <a:lnTo>
                      <a:pt x="8358" y="7829"/>
                    </a:lnTo>
                    <a:lnTo>
                      <a:pt x="235" y="12985"/>
                    </a:lnTo>
                    <a:cubicBezTo>
                      <a:pt x="74" y="13087"/>
                      <a:pt x="1" y="13282"/>
                      <a:pt x="54" y="13464"/>
                    </a:cubicBezTo>
                    <a:cubicBezTo>
                      <a:pt x="106" y="13646"/>
                      <a:pt x="273" y="13770"/>
                      <a:pt x="464" y="13770"/>
                    </a:cubicBezTo>
                    <a:cubicBezTo>
                      <a:pt x="544" y="13770"/>
                      <a:pt x="622" y="13747"/>
                      <a:pt x="691" y="13703"/>
                    </a:cubicBezTo>
                    <a:lnTo>
                      <a:pt x="9289" y="8246"/>
                    </a:lnTo>
                    <a:lnTo>
                      <a:pt x="7989" y="362"/>
                    </a:lnTo>
                    <a:cubicBezTo>
                      <a:pt x="7957" y="150"/>
                      <a:pt x="7776" y="0"/>
                      <a:pt x="75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3" name="Google Shape;3403;p43"/>
              <p:cNvSpPr/>
              <p:nvPr/>
            </p:nvSpPr>
            <p:spPr>
              <a:xfrm rot="577461">
                <a:off x="4793128" y="4168411"/>
                <a:ext cx="835969" cy="692835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4" name="Google Shape;3404;p43"/>
              <p:cNvSpPr/>
              <p:nvPr/>
            </p:nvSpPr>
            <p:spPr>
              <a:xfrm rot="577461">
                <a:off x="4889712" y="4223500"/>
                <a:ext cx="773741" cy="702657"/>
              </a:xfrm>
              <a:custGeom>
                <a:avLst/>
                <a:gdLst/>
                <a:ahLst/>
                <a:cxnLst/>
                <a:rect l="l" t="t" r="r" b="b"/>
                <a:pathLst>
                  <a:path w="44116" h="40063" extrusionOk="0">
                    <a:moveTo>
                      <a:pt x="566" y="0"/>
                    </a:moveTo>
                    <a:cubicBezTo>
                      <a:pt x="359" y="0"/>
                      <a:pt x="166" y="129"/>
                      <a:pt x="94" y="337"/>
                    </a:cubicBezTo>
                    <a:cubicBezTo>
                      <a:pt x="0" y="602"/>
                      <a:pt x="144" y="891"/>
                      <a:pt x="411" y="978"/>
                    </a:cubicBezTo>
                    <a:cubicBezTo>
                      <a:pt x="20402" y="7944"/>
                      <a:pt x="42838" y="39531"/>
                      <a:pt x="43062" y="39849"/>
                    </a:cubicBezTo>
                    <a:cubicBezTo>
                      <a:pt x="43155" y="39983"/>
                      <a:pt x="43309" y="40063"/>
                      <a:pt x="43473" y="40063"/>
                    </a:cubicBezTo>
                    <a:cubicBezTo>
                      <a:pt x="43879" y="40063"/>
                      <a:pt x="44116" y="39603"/>
                      <a:pt x="43882" y="39273"/>
                    </a:cubicBezTo>
                    <a:cubicBezTo>
                      <a:pt x="43655" y="38950"/>
                      <a:pt x="21037" y="7103"/>
                      <a:pt x="742" y="32"/>
                    </a:cubicBezTo>
                    <a:cubicBezTo>
                      <a:pt x="684" y="11"/>
                      <a:pt x="625" y="0"/>
                      <a:pt x="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5" name="Google Shape;3405;p43"/>
              <p:cNvSpPr/>
              <p:nvPr/>
            </p:nvSpPr>
            <p:spPr>
              <a:xfrm rot="577461">
                <a:off x="4793128" y="4168411"/>
                <a:ext cx="835969" cy="692835"/>
              </a:xfrm>
              <a:custGeom>
                <a:avLst/>
                <a:gdLst/>
                <a:ahLst/>
                <a:cxnLst/>
                <a:rect l="l" t="t" r="r" b="b"/>
                <a:pathLst>
                  <a:path w="47664" h="39503" extrusionOk="0">
                    <a:moveTo>
                      <a:pt x="1" y="0"/>
                    </a:moveTo>
                    <a:cubicBezTo>
                      <a:pt x="12473" y="10513"/>
                      <a:pt x="13509" y="35678"/>
                      <a:pt x="47663" y="39503"/>
                    </a:cubicBezTo>
                    <a:cubicBezTo>
                      <a:pt x="47663" y="39503"/>
                      <a:pt x="46524" y="420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6" name="Google Shape;3406;p43"/>
              <p:cNvSpPr/>
              <p:nvPr/>
            </p:nvSpPr>
            <p:spPr>
              <a:xfrm rot="577461">
                <a:off x="5050235" y="4226877"/>
                <a:ext cx="155920" cy="153272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8739" extrusionOk="0">
                    <a:moveTo>
                      <a:pt x="5905" y="1"/>
                    </a:moveTo>
                    <a:cubicBezTo>
                      <a:pt x="5807" y="1"/>
                      <a:pt x="5709" y="29"/>
                      <a:pt x="5625" y="90"/>
                    </a:cubicBezTo>
                    <a:cubicBezTo>
                      <a:pt x="5401" y="254"/>
                      <a:pt x="5339" y="548"/>
                      <a:pt x="5503" y="772"/>
                    </a:cubicBezTo>
                    <a:cubicBezTo>
                      <a:pt x="5667" y="1088"/>
                      <a:pt x="6779" y="4314"/>
                      <a:pt x="7560" y="6613"/>
                    </a:cubicBezTo>
                    <a:lnTo>
                      <a:pt x="450" y="7741"/>
                    </a:lnTo>
                    <a:cubicBezTo>
                      <a:pt x="188" y="7779"/>
                      <a:pt x="1" y="8013"/>
                      <a:pt x="23" y="8276"/>
                    </a:cubicBezTo>
                    <a:cubicBezTo>
                      <a:pt x="42" y="8537"/>
                      <a:pt x="260" y="8738"/>
                      <a:pt x="521" y="8738"/>
                    </a:cubicBezTo>
                    <a:cubicBezTo>
                      <a:pt x="523" y="8738"/>
                      <a:pt x="525" y="8738"/>
                      <a:pt x="527" y="8738"/>
                    </a:cubicBezTo>
                    <a:cubicBezTo>
                      <a:pt x="554" y="8738"/>
                      <a:pt x="581" y="8737"/>
                      <a:pt x="606" y="8733"/>
                    </a:cubicBezTo>
                    <a:lnTo>
                      <a:pt x="8889" y="7420"/>
                    </a:lnTo>
                    <a:lnTo>
                      <a:pt x="8701" y="6855"/>
                    </a:lnTo>
                    <a:cubicBezTo>
                      <a:pt x="7284" y="2660"/>
                      <a:pt x="6490" y="428"/>
                      <a:pt x="6337" y="219"/>
                    </a:cubicBezTo>
                    <a:cubicBezTo>
                      <a:pt x="6235" y="80"/>
                      <a:pt x="6070" y="1"/>
                      <a:pt x="59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7" name="Google Shape;3407;p43"/>
              <p:cNvSpPr/>
              <p:nvPr/>
            </p:nvSpPr>
            <p:spPr>
              <a:xfrm rot="1519396">
                <a:off x="4830352" y="4374419"/>
                <a:ext cx="938732" cy="443178"/>
              </a:xfrm>
              <a:custGeom>
                <a:avLst/>
                <a:gdLst/>
                <a:ahLst/>
                <a:cxnLst/>
                <a:rect l="l" t="t" r="r" b="b"/>
                <a:pathLst>
                  <a:path w="53518" h="25266" extrusionOk="0">
                    <a:moveTo>
                      <a:pt x="437" y="0"/>
                    </a:moveTo>
                    <a:cubicBezTo>
                      <a:pt x="434" y="0"/>
                      <a:pt x="432" y="1"/>
                      <a:pt x="429" y="2"/>
                    </a:cubicBezTo>
                    <a:cubicBezTo>
                      <a:pt x="197" y="2"/>
                      <a:pt x="8" y="187"/>
                      <a:pt x="5" y="421"/>
                    </a:cubicBezTo>
                    <a:cubicBezTo>
                      <a:pt x="0" y="653"/>
                      <a:pt x="184" y="845"/>
                      <a:pt x="416" y="852"/>
                    </a:cubicBezTo>
                    <a:cubicBezTo>
                      <a:pt x="21600" y="1510"/>
                      <a:pt x="52486" y="24940"/>
                      <a:pt x="52797" y="25177"/>
                    </a:cubicBezTo>
                    <a:cubicBezTo>
                      <a:pt x="52870" y="25234"/>
                      <a:pt x="52961" y="25264"/>
                      <a:pt x="53054" y="25265"/>
                    </a:cubicBezTo>
                    <a:lnTo>
                      <a:pt x="53054" y="25264"/>
                    </a:lnTo>
                    <a:cubicBezTo>
                      <a:pt x="53238" y="25264"/>
                      <a:pt x="53400" y="25147"/>
                      <a:pt x="53459" y="24973"/>
                    </a:cubicBezTo>
                    <a:cubicBezTo>
                      <a:pt x="53517" y="24801"/>
                      <a:pt x="53459" y="24611"/>
                      <a:pt x="53315" y="24499"/>
                    </a:cubicBezTo>
                    <a:cubicBezTo>
                      <a:pt x="53002" y="24261"/>
                      <a:pt x="21901" y="667"/>
                      <a:pt x="443" y="2"/>
                    </a:cubicBezTo>
                    <a:cubicBezTo>
                      <a:pt x="441" y="1"/>
                      <a:pt x="439" y="0"/>
                      <a:pt x="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8" name="Google Shape;3408;p43"/>
              <p:cNvSpPr/>
              <p:nvPr/>
            </p:nvSpPr>
            <p:spPr>
              <a:xfrm rot="577461">
                <a:off x="5187250" y="4422451"/>
                <a:ext cx="205572" cy="196347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11195" extrusionOk="0">
                    <a:moveTo>
                      <a:pt x="11198" y="1"/>
                    </a:moveTo>
                    <a:cubicBezTo>
                      <a:pt x="10947" y="1"/>
                      <a:pt x="10724" y="176"/>
                      <a:pt x="10688" y="430"/>
                    </a:cubicBezTo>
                    <a:lnTo>
                      <a:pt x="9652" y="7736"/>
                    </a:lnTo>
                    <a:lnTo>
                      <a:pt x="406" y="10207"/>
                    </a:lnTo>
                    <a:cubicBezTo>
                      <a:pt x="161" y="10270"/>
                      <a:pt x="0" y="10506"/>
                      <a:pt x="34" y="10758"/>
                    </a:cubicBezTo>
                    <a:cubicBezTo>
                      <a:pt x="67" y="11008"/>
                      <a:pt x="281" y="11194"/>
                      <a:pt x="532" y="11194"/>
                    </a:cubicBezTo>
                    <a:cubicBezTo>
                      <a:pt x="533" y="11194"/>
                      <a:pt x="534" y="11194"/>
                      <a:pt x="535" y="11194"/>
                    </a:cubicBezTo>
                    <a:cubicBezTo>
                      <a:pt x="578" y="11193"/>
                      <a:pt x="623" y="11188"/>
                      <a:pt x="665" y="11178"/>
                    </a:cubicBezTo>
                    <a:lnTo>
                      <a:pt x="10551" y="8533"/>
                    </a:lnTo>
                    <a:lnTo>
                      <a:pt x="11681" y="572"/>
                    </a:lnTo>
                    <a:cubicBezTo>
                      <a:pt x="11721" y="298"/>
                      <a:pt x="11530" y="42"/>
                      <a:pt x="11255" y="3"/>
                    </a:cubicBezTo>
                    <a:cubicBezTo>
                      <a:pt x="11236" y="2"/>
                      <a:pt x="11217" y="1"/>
                      <a:pt x="111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9" name="Google Shape;3409;p43"/>
              <p:cNvSpPr/>
              <p:nvPr/>
            </p:nvSpPr>
            <p:spPr>
              <a:xfrm rot="577461">
                <a:off x="5311262" y="4636028"/>
                <a:ext cx="198451" cy="156692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8934" extrusionOk="0">
                    <a:moveTo>
                      <a:pt x="10767" y="0"/>
                    </a:moveTo>
                    <a:cubicBezTo>
                      <a:pt x="10527" y="0"/>
                      <a:pt x="10321" y="179"/>
                      <a:pt x="10280" y="423"/>
                    </a:cubicBezTo>
                    <a:lnTo>
                      <a:pt x="9326" y="6224"/>
                    </a:lnTo>
                    <a:lnTo>
                      <a:pt x="436" y="7940"/>
                    </a:lnTo>
                    <a:cubicBezTo>
                      <a:pt x="179" y="7985"/>
                      <a:pt x="0" y="8221"/>
                      <a:pt x="25" y="8480"/>
                    </a:cubicBezTo>
                    <a:cubicBezTo>
                      <a:pt x="50" y="8738"/>
                      <a:pt x="265" y="8934"/>
                      <a:pt x="523" y="8934"/>
                    </a:cubicBezTo>
                    <a:cubicBezTo>
                      <a:pt x="525" y="8934"/>
                      <a:pt x="527" y="8934"/>
                      <a:pt x="530" y="8934"/>
                    </a:cubicBezTo>
                    <a:cubicBezTo>
                      <a:pt x="563" y="8934"/>
                      <a:pt x="595" y="8931"/>
                      <a:pt x="627" y="8926"/>
                    </a:cubicBezTo>
                    <a:lnTo>
                      <a:pt x="10205" y="7076"/>
                    </a:lnTo>
                    <a:lnTo>
                      <a:pt x="11270" y="585"/>
                    </a:lnTo>
                    <a:cubicBezTo>
                      <a:pt x="11315" y="311"/>
                      <a:pt x="11129" y="54"/>
                      <a:pt x="10857" y="9"/>
                    </a:cubicBezTo>
                    <a:cubicBezTo>
                      <a:pt x="10826" y="3"/>
                      <a:pt x="10796" y="0"/>
                      <a:pt x="10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0" name="Google Shape;3410;p43"/>
              <p:cNvSpPr/>
              <p:nvPr/>
            </p:nvSpPr>
            <p:spPr>
              <a:xfrm rot="577461">
                <a:off x="5290017" y="4139301"/>
                <a:ext cx="716477" cy="1116221"/>
              </a:xfrm>
              <a:custGeom>
                <a:avLst/>
                <a:gdLst/>
                <a:ahLst/>
                <a:cxnLst/>
                <a:rect l="l" t="t" r="r" b="b"/>
                <a:pathLst>
                  <a:path w="40851" h="63643" extrusionOk="0">
                    <a:moveTo>
                      <a:pt x="6468" y="1"/>
                    </a:moveTo>
                    <a:cubicBezTo>
                      <a:pt x="5113" y="1"/>
                      <a:pt x="3930" y="611"/>
                      <a:pt x="3121" y="2041"/>
                    </a:cubicBezTo>
                    <a:cubicBezTo>
                      <a:pt x="0" y="7558"/>
                      <a:pt x="5990" y="11822"/>
                      <a:pt x="7245" y="17590"/>
                    </a:cubicBezTo>
                    <a:cubicBezTo>
                      <a:pt x="8499" y="23359"/>
                      <a:pt x="974" y="26619"/>
                      <a:pt x="3734" y="33801"/>
                    </a:cubicBezTo>
                    <a:cubicBezTo>
                      <a:pt x="6493" y="40982"/>
                      <a:pt x="14267" y="33891"/>
                      <a:pt x="11509" y="45149"/>
                    </a:cubicBezTo>
                    <a:cubicBezTo>
                      <a:pt x="8750" y="56407"/>
                      <a:pt x="23296" y="60998"/>
                      <a:pt x="23296" y="60998"/>
                    </a:cubicBezTo>
                    <a:cubicBezTo>
                      <a:pt x="23296" y="60998"/>
                      <a:pt x="27791" y="63643"/>
                      <a:pt x="31661" y="63643"/>
                    </a:cubicBezTo>
                    <a:cubicBezTo>
                      <a:pt x="33042" y="63643"/>
                      <a:pt x="34344" y="63306"/>
                      <a:pt x="35334" y="62392"/>
                    </a:cubicBezTo>
                    <a:cubicBezTo>
                      <a:pt x="39097" y="58915"/>
                      <a:pt x="37842" y="53202"/>
                      <a:pt x="37466" y="48312"/>
                    </a:cubicBezTo>
                    <a:cubicBezTo>
                      <a:pt x="37090" y="43422"/>
                      <a:pt x="40851" y="39828"/>
                      <a:pt x="39011" y="36149"/>
                    </a:cubicBezTo>
                    <a:cubicBezTo>
                      <a:pt x="37174" y="32471"/>
                      <a:pt x="28646" y="30465"/>
                      <a:pt x="30636" y="25449"/>
                    </a:cubicBezTo>
                    <a:cubicBezTo>
                      <a:pt x="32626" y="20432"/>
                      <a:pt x="30318" y="16086"/>
                      <a:pt x="26973" y="14413"/>
                    </a:cubicBezTo>
                    <a:cubicBezTo>
                      <a:pt x="23630" y="12741"/>
                      <a:pt x="19450" y="12073"/>
                      <a:pt x="17610" y="10066"/>
                    </a:cubicBezTo>
                    <a:cubicBezTo>
                      <a:pt x="15629" y="4988"/>
                      <a:pt x="10343" y="1"/>
                      <a:pt x="64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1" name="Google Shape;3411;p43"/>
              <p:cNvSpPr/>
              <p:nvPr/>
            </p:nvSpPr>
            <p:spPr>
              <a:xfrm rot="577461">
                <a:off x="5390813" y="4212362"/>
                <a:ext cx="507836" cy="1061676"/>
              </a:xfrm>
              <a:custGeom>
                <a:avLst/>
                <a:gdLst/>
                <a:ahLst/>
                <a:cxnLst/>
                <a:rect l="l" t="t" r="r" b="b"/>
                <a:pathLst>
                  <a:path w="28955" h="60533" extrusionOk="0">
                    <a:moveTo>
                      <a:pt x="557" y="1"/>
                    </a:moveTo>
                    <a:cubicBezTo>
                      <a:pt x="435" y="1"/>
                      <a:pt x="311" y="45"/>
                      <a:pt x="214" y="136"/>
                    </a:cubicBezTo>
                    <a:cubicBezTo>
                      <a:pt x="12" y="324"/>
                      <a:pt x="0" y="642"/>
                      <a:pt x="189" y="844"/>
                    </a:cubicBezTo>
                    <a:cubicBezTo>
                      <a:pt x="14736" y="16492"/>
                      <a:pt x="27784" y="59739"/>
                      <a:pt x="27914" y="60175"/>
                    </a:cubicBezTo>
                    <a:cubicBezTo>
                      <a:pt x="27977" y="60387"/>
                      <a:pt x="28173" y="60533"/>
                      <a:pt x="28395" y="60533"/>
                    </a:cubicBezTo>
                    <a:cubicBezTo>
                      <a:pt x="28444" y="60533"/>
                      <a:pt x="28492" y="60524"/>
                      <a:pt x="28539" y="60511"/>
                    </a:cubicBezTo>
                    <a:cubicBezTo>
                      <a:pt x="28803" y="60432"/>
                      <a:pt x="28955" y="60152"/>
                      <a:pt x="28875" y="59886"/>
                    </a:cubicBezTo>
                    <a:cubicBezTo>
                      <a:pt x="28746" y="59450"/>
                      <a:pt x="15630" y="15980"/>
                      <a:pt x="924" y="161"/>
                    </a:cubicBezTo>
                    <a:cubicBezTo>
                      <a:pt x="825" y="54"/>
                      <a:pt x="692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2" name="Google Shape;3412;p43"/>
              <p:cNvSpPr/>
              <p:nvPr/>
            </p:nvSpPr>
            <p:spPr>
              <a:xfrm rot="577461">
                <a:off x="5494146" y="4332225"/>
                <a:ext cx="186736" cy="130226"/>
              </a:xfrm>
              <a:custGeom>
                <a:avLst/>
                <a:gdLst/>
                <a:ahLst/>
                <a:cxnLst/>
                <a:rect l="l" t="t" r="r" b="b"/>
                <a:pathLst>
                  <a:path w="10647" h="7425" extrusionOk="0">
                    <a:moveTo>
                      <a:pt x="10078" y="0"/>
                    </a:moveTo>
                    <a:cubicBezTo>
                      <a:pt x="9881" y="0"/>
                      <a:pt x="9695" y="117"/>
                      <a:pt x="9616" y="310"/>
                    </a:cubicBezTo>
                    <a:lnTo>
                      <a:pt x="7130" y="6270"/>
                    </a:lnTo>
                    <a:lnTo>
                      <a:pt x="652" y="4901"/>
                    </a:lnTo>
                    <a:cubicBezTo>
                      <a:pt x="618" y="4894"/>
                      <a:pt x="583" y="4891"/>
                      <a:pt x="549" y="4891"/>
                    </a:cubicBezTo>
                    <a:cubicBezTo>
                      <a:pt x="317" y="4891"/>
                      <a:pt x="108" y="5053"/>
                      <a:pt x="57" y="5289"/>
                    </a:cubicBezTo>
                    <a:cubicBezTo>
                      <a:pt x="1" y="5560"/>
                      <a:pt x="174" y="5825"/>
                      <a:pt x="445" y="5884"/>
                    </a:cubicBezTo>
                    <a:lnTo>
                      <a:pt x="7736" y="7424"/>
                    </a:lnTo>
                    <a:lnTo>
                      <a:pt x="10542" y="694"/>
                    </a:lnTo>
                    <a:cubicBezTo>
                      <a:pt x="10647" y="439"/>
                      <a:pt x="10527" y="146"/>
                      <a:pt x="10271" y="39"/>
                    </a:cubicBezTo>
                    <a:cubicBezTo>
                      <a:pt x="10208" y="13"/>
                      <a:pt x="10142" y="0"/>
                      <a:pt x="100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3" name="Google Shape;3413;p43"/>
              <p:cNvSpPr/>
              <p:nvPr/>
            </p:nvSpPr>
            <p:spPr>
              <a:xfrm rot="577461">
                <a:off x="5450354" y="4563252"/>
                <a:ext cx="362825" cy="198855"/>
              </a:xfrm>
              <a:custGeom>
                <a:avLst/>
                <a:gdLst/>
                <a:ahLst/>
                <a:cxnLst/>
                <a:rect l="l" t="t" r="r" b="b"/>
                <a:pathLst>
                  <a:path w="20687" h="11338" extrusionOk="0">
                    <a:moveTo>
                      <a:pt x="20113" y="0"/>
                    </a:moveTo>
                    <a:cubicBezTo>
                      <a:pt x="19925" y="0"/>
                      <a:pt x="19746" y="106"/>
                      <a:pt x="19660" y="287"/>
                    </a:cubicBezTo>
                    <a:lnTo>
                      <a:pt x="14951" y="10185"/>
                    </a:lnTo>
                    <a:lnTo>
                      <a:pt x="662" y="6970"/>
                    </a:lnTo>
                    <a:cubicBezTo>
                      <a:pt x="625" y="6962"/>
                      <a:pt x="589" y="6958"/>
                      <a:pt x="552" y="6958"/>
                    </a:cubicBezTo>
                    <a:cubicBezTo>
                      <a:pt x="322" y="6958"/>
                      <a:pt x="114" y="7117"/>
                      <a:pt x="62" y="7351"/>
                    </a:cubicBezTo>
                    <a:cubicBezTo>
                      <a:pt x="0" y="7622"/>
                      <a:pt x="171" y="7889"/>
                      <a:pt x="441" y="7951"/>
                    </a:cubicBezTo>
                    <a:lnTo>
                      <a:pt x="15512" y="11338"/>
                    </a:lnTo>
                    <a:lnTo>
                      <a:pt x="20566" y="718"/>
                    </a:lnTo>
                    <a:cubicBezTo>
                      <a:pt x="20686" y="467"/>
                      <a:pt x="20579" y="168"/>
                      <a:pt x="20329" y="50"/>
                    </a:cubicBezTo>
                    <a:cubicBezTo>
                      <a:pt x="20259" y="16"/>
                      <a:pt x="20185" y="0"/>
                      <a:pt x="20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4" name="3 Rectángulo"/>
          <p:cNvSpPr/>
          <p:nvPr/>
        </p:nvSpPr>
        <p:spPr>
          <a:xfrm>
            <a:off x="1566041" y="1717428"/>
            <a:ext cx="6094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1800" b="1" dirty="0" smtClean="0">
                <a:latin typeface="Times New Roman" pitchFamily="18" charset="0"/>
                <a:cs typeface="Times New Roman" pitchFamily="18" charset="0"/>
              </a:rPr>
              <a:t>competencia </a:t>
            </a:r>
            <a:r>
              <a:rPr lang="es-US" sz="1800" b="1" dirty="0">
                <a:latin typeface="Times New Roman" pitchFamily="18" charset="0"/>
                <a:cs typeface="Times New Roman" pitchFamily="18" charset="0"/>
              </a:rPr>
              <a:t>directa de Facebook, Instagram, Tiktok</a:t>
            </a:r>
            <a:r>
              <a:rPr lang="es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s-US" sz="1800" b="1" dirty="0" smtClean="0">
                <a:latin typeface="Times New Roman" pitchFamily="18" charset="0"/>
                <a:cs typeface="Times New Roman" pitchFamily="18" charset="0"/>
              </a:rPr>
              <a:t>porque ella es únicamente para </a:t>
            </a:r>
            <a:r>
              <a:rPr lang="es-US" sz="1800" b="1" dirty="0">
                <a:latin typeface="Times New Roman" pitchFamily="18" charset="0"/>
                <a:cs typeface="Times New Roman" pitchFamily="18" charset="0"/>
              </a:rPr>
              <a:t>profesionales, en cambio </a:t>
            </a:r>
            <a:r>
              <a:rPr lang="es-US" sz="1800" b="1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US" sz="1800" b="1" dirty="0">
                <a:latin typeface="Times New Roman" pitchFamily="18" charset="0"/>
                <a:cs typeface="Times New Roman" pitchFamily="18" charset="0"/>
              </a:rPr>
              <a:t>otras, se ciñen al aspecto </a:t>
            </a:r>
            <a:r>
              <a:rPr lang="es-US" sz="1800" b="1" dirty="0" smtClean="0">
                <a:latin typeface="Times New Roman" pitchFamily="18" charset="0"/>
                <a:cs typeface="Times New Roman" pitchFamily="18" charset="0"/>
              </a:rPr>
              <a:t>personal </a:t>
            </a:r>
            <a:r>
              <a:rPr lang="es-US" sz="1800" b="1" dirty="0">
                <a:latin typeface="Times New Roman" pitchFamily="18" charset="0"/>
                <a:cs typeface="Times New Roman" pitchFamily="18" charset="0"/>
              </a:rPr>
              <a:t>de la persona. </a:t>
            </a:r>
            <a:endParaRPr lang="es-VE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66041" y="941222"/>
            <a:ext cx="6094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LINKEDIN NO ES: </a:t>
            </a:r>
            <a:endParaRPr lang="es-V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66041" y="3069234"/>
            <a:ext cx="6094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1600" dirty="0" smtClean="0">
                <a:solidFill>
                  <a:srgbClr val="FF0000"/>
                </a:solidFill>
                <a:latin typeface="Broadway" pitchFamily="82" charset="0"/>
                <a:cs typeface="Times New Roman" pitchFamily="18" charset="0"/>
              </a:rPr>
              <a:t>POR LO TANTO, AMBAS REDES SOCIALES PUEDEN COEXISTIR SIN ESTORBARSE.</a:t>
            </a:r>
            <a:endParaRPr lang="es-VE" sz="1600" dirty="0">
              <a:solidFill>
                <a:srgbClr val="FF0000"/>
              </a:solidFill>
              <a:latin typeface="Broadway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3350;p42"/>
          <p:cNvSpPr txBox="1">
            <a:spLocks noGrp="1"/>
          </p:cNvSpPr>
          <p:nvPr>
            <p:ph type="title"/>
          </p:nvPr>
        </p:nvSpPr>
        <p:spPr>
          <a:xfrm>
            <a:off x="727348" y="455884"/>
            <a:ext cx="7870242" cy="59314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US" dirty="0">
                <a:latin typeface="Broadway" pitchFamily="82" charset="0"/>
              </a:rPr>
              <a:t>¿CÓMO FUNCIONA?</a:t>
            </a:r>
            <a:endParaRPr lang="es-VE" dirty="0">
              <a:latin typeface="Broadway" pitchFamily="82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17398" y="3630198"/>
            <a:ext cx="7339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1600" dirty="0" smtClean="0">
                <a:solidFill>
                  <a:srgbClr val="FF0000"/>
                </a:solidFill>
                <a:latin typeface="Broadway" pitchFamily="82" charset="0"/>
              </a:rPr>
              <a:t>ES LA PARTE MÁS IMPORTANTE DE TODO ESTE MUNDO.</a:t>
            </a:r>
            <a:endParaRPr lang="es-VE" sz="16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15" name="14 Cubo"/>
          <p:cNvSpPr/>
          <p:nvPr/>
        </p:nvSpPr>
        <p:spPr>
          <a:xfrm>
            <a:off x="765117" y="1675269"/>
            <a:ext cx="807765" cy="685138"/>
          </a:xfrm>
          <a:prstGeom prst="cube">
            <a:avLst/>
          </a:prstGeom>
          <a:solidFill>
            <a:srgbClr val="E74FBF"/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ysClr val="windowText" lastClr="000000"/>
                </a:solidFill>
              </a:rPr>
              <a:t>1</a:t>
            </a:r>
            <a:endParaRPr lang="es-VE" sz="1800" dirty="0">
              <a:solidFill>
                <a:sysClr val="windowText" lastClr="0000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697216" y="1490603"/>
            <a:ext cx="2685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2000" u="sng" dirty="0" smtClean="0">
                <a:latin typeface="Broadway" pitchFamily="82" charset="0"/>
              </a:rPr>
              <a:t>PARA COMENZAR:</a:t>
            </a:r>
            <a:endParaRPr lang="es-VE" sz="2000" u="sng" dirty="0">
              <a:latin typeface="Broadway" pitchFamily="82" charset="0"/>
            </a:endParaRPr>
          </a:p>
        </p:txBody>
      </p:sp>
      <p:pic>
        <p:nvPicPr>
          <p:cNvPr id="3076" name="Picture 4" descr="C:\Users\victorialys\Downloads\descarga (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t="5085" r="14444" b="13040"/>
          <a:stretch/>
        </p:blipFill>
        <p:spPr bwMode="auto">
          <a:xfrm>
            <a:off x="7093750" y="2512999"/>
            <a:ext cx="1236500" cy="111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1218542" y="4284513"/>
            <a:ext cx="6180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rear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una lista de contactos con los  </a:t>
            </a: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mismos intereses con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toda </a:t>
            </a:r>
            <a:endParaRPr lang="es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información útil que </a:t>
            </a: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muestren e interactuar </a:t>
            </a:r>
          </a:p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ellos </a:t>
            </a: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así lo desean.</a:t>
            </a:r>
            <a:endParaRPr lang="es-V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2 Cubo"/>
          <p:cNvSpPr/>
          <p:nvPr/>
        </p:nvSpPr>
        <p:spPr>
          <a:xfrm>
            <a:off x="753300" y="2731869"/>
            <a:ext cx="819582" cy="731078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>
                <a:solidFill>
                  <a:schemeClr val="tx1"/>
                </a:solidFill>
              </a:rPr>
              <a:t>2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44" name="43 Cubo"/>
          <p:cNvSpPr/>
          <p:nvPr/>
        </p:nvSpPr>
        <p:spPr>
          <a:xfrm>
            <a:off x="794057" y="4068489"/>
            <a:ext cx="848969" cy="729407"/>
          </a:xfrm>
          <a:prstGeom prst="cube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000" dirty="0" smtClean="0">
                <a:solidFill>
                  <a:schemeClr val="tx1"/>
                </a:solidFill>
              </a:rPr>
              <a:t>3</a:t>
            </a:r>
            <a:endParaRPr lang="es-VE" dirty="0">
              <a:solidFill>
                <a:schemeClr val="tx1"/>
              </a:solidFill>
            </a:endParaRPr>
          </a:p>
        </p:txBody>
      </p:sp>
      <p:pic>
        <p:nvPicPr>
          <p:cNvPr id="49" name="Picture 2" descr="C:\Users\victorialys\Downloads\descarga (3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3" t="10596" r="8242" b="9404"/>
          <a:stretch/>
        </p:blipFill>
        <p:spPr bwMode="auto">
          <a:xfrm>
            <a:off x="6165692" y="1236347"/>
            <a:ext cx="1395230" cy="119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996818" y="2886603"/>
            <a:ext cx="647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Curriculum se debe realizar de la mejor manera posible para que </a:t>
            </a:r>
            <a:endParaRPr lang="es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demos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una buena imagen, de nuestro </a:t>
            </a:r>
            <a:r>
              <a:rPr lang="es-US" dirty="0" smtClean="0">
                <a:latin typeface="Times New Roman" pitchFamily="18" charset="0"/>
                <a:cs typeface="Times New Roman" pitchFamily="18" charset="0"/>
              </a:rPr>
              <a:t>trabajo</a:t>
            </a:r>
            <a:endParaRPr lang="es-V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62087" y="1908249"/>
            <a:ext cx="5801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debe crear el perfil que será la carta de presentación de cara </a:t>
            </a:r>
            <a:endParaRPr lang="es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s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resto </a:t>
            </a:r>
            <a:r>
              <a:rPr lang="es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integrantes de esta red social. </a:t>
            </a:r>
            <a:endParaRPr lang="es-V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victorialys\Downloads\70212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16" y="4186523"/>
            <a:ext cx="981415" cy="9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7" name="Google Shape;3547;p48"/>
          <p:cNvGrpSpPr/>
          <p:nvPr/>
        </p:nvGrpSpPr>
        <p:grpSpPr>
          <a:xfrm rot="9625746" flipH="1">
            <a:off x="482130" y="-655236"/>
            <a:ext cx="2331999" cy="2443437"/>
            <a:chOff x="658816" y="3875056"/>
            <a:chExt cx="1769862" cy="1801086"/>
          </a:xfrm>
        </p:grpSpPr>
        <p:sp>
          <p:nvSpPr>
            <p:cNvPr id="3548" name="Google Shape;3548;p48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9" name="Google Shape;3549;p48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0" name="Google Shape;3550;p48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1" name="Google Shape;3551;p48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2" name="Google Shape;3552;p48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3" name="Google Shape;3553;p48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4" name="Google Shape;3554;p48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5" name="Google Shape;3555;p48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6" name="Google Shape;3556;p48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7" name="Google Shape;3557;p48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8" name="Google Shape;3558;p48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9" name="Google Shape;3559;p48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0" name="Google Shape;3560;p48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1" name="Google Shape;3561;p48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2" name="Google Shape;3562;p48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3" name="Google Shape;3563;p48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4" name="Google Shape;3564;p48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5" name="Google Shape;3565;p48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6" name="Google Shape;3566;p48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7" name="Google Shape;3567;p48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8" name="Google Shape;3568;p48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9" name="Google Shape;3569;p48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0" name="Google Shape;3570;p48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1" name="Google Shape;3571;p48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2" name="Google Shape;3572;p48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3" name="Google Shape;3573;p48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4" name="Google Shape;3574;p48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75" name="Google Shape;3575;p48"/>
          <p:cNvGrpSpPr/>
          <p:nvPr/>
        </p:nvGrpSpPr>
        <p:grpSpPr>
          <a:xfrm rot="-9625746">
            <a:off x="6289568" y="-497946"/>
            <a:ext cx="2331999" cy="2443437"/>
            <a:chOff x="658816" y="3875056"/>
            <a:chExt cx="1769862" cy="1801086"/>
          </a:xfrm>
        </p:grpSpPr>
        <p:sp>
          <p:nvSpPr>
            <p:cNvPr id="3576" name="Google Shape;3576;p48"/>
            <p:cNvSpPr/>
            <p:nvPr/>
          </p:nvSpPr>
          <p:spPr>
            <a:xfrm flipH="1">
              <a:off x="1674625" y="5389061"/>
              <a:ext cx="141642" cy="176783"/>
            </a:xfrm>
            <a:custGeom>
              <a:avLst/>
              <a:gdLst/>
              <a:ahLst/>
              <a:cxnLst/>
              <a:rect l="l" t="t" r="r" b="b"/>
              <a:pathLst>
                <a:path w="9202" h="11485" extrusionOk="0">
                  <a:moveTo>
                    <a:pt x="7862" y="0"/>
                  </a:moveTo>
                  <a:cubicBezTo>
                    <a:pt x="7842" y="0"/>
                    <a:pt x="7822" y="2"/>
                    <a:pt x="7801" y="5"/>
                  </a:cubicBezTo>
                  <a:cubicBezTo>
                    <a:pt x="7568" y="36"/>
                    <a:pt x="7405" y="252"/>
                    <a:pt x="7439" y="484"/>
                  </a:cubicBezTo>
                  <a:lnTo>
                    <a:pt x="8274" y="6355"/>
                  </a:lnTo>
                  <a:lnTo>
                    <a:pt x="259" y="10683"/>
                  </a:lnTo>
                  <a:cubicBezTo>
                    <a:pt x="87" y="10776"/>
                    <a:pt x="1" y="10973"/>
                    <a:pt x="49" y="11162"/>
                  </a:cubicBezTo>
                  <a:cubicBezTo>
                    <a:pt x="97" y="11351"/>
                    <a:pt x="268" y="11485"/>
                    <a:pt x="462" y="11485"/>
                  </a:cubicBezTo>
                  <a:cubicBezTo>
                    <a:pt x="532" y="11483"/>
                    <a:pt x="602" y="11465"/>
                    <a:pt x="664" y="11431"/>
                  </a:cubicBezTo>
                  <a:lnTo>
                    <a:pt x="9202" y="6825"/>
                  </a:lnTo>
                  <a:lnTo>
                    <a:pt x="8281" y="366"/>
                  </a:lnTo>
                  <a:cubicBezTo>
                    <a:pt x="8252" y="154"/>
                    <a:pt x="8070" y="0"/>
                    <a:pt x="7862" y="0"/>
                  </a:cubicBezTo>
                  <a:close/>
                </a:path>
              </a:pathLst>
            </a:custGeom>
            <a:solidFill>
              <a:srgbClr val="8CC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7" name="Google Shape;3577;p48"/>
            <p:cNvSpPr/>
            <p:nvPr/>
          </p:nvSpPr>
          <p:spPr>
            <a:xfrm flipH="1">
              <a:off x="1402746" y="5296486"/>
              <a:ext cx="287717" cy="178076"/>
            </a:xfrm>
            <a:custGeom>
              <a:avLst/>
              <a:gdLst/>
              <a:ahLst/>
              <a:cxnLst/>
              <a:rect l="l" t="t" r="r" b="b"/>
              <a:pathLst>
                <a:path w="18692" h="11569" extrusionOk="0">
                  <a:moveTo>
                    <a:pt x="18120" y="0"/>
                  </a:moveTo>
                  <a:cubicBezTo>
                    <a:pt x="17933" y="0"/>
                    <a:pt x="17753" y="105"/>
                    <a:pt x="17667" y="286"/>
                  </a:cubicBezTo>
                  <a:lnTo>
                    <a:pt x="12838" y="10345"/>
                  </a:lnTo>
                  <a:lnTo>
                    <a:pt x="718" y="6447"/>
                  </a:lnTo>
                  <a:cubicBezTo>
                    <a:pt x="667" y="6431"/>
                    <a:pt x="615" y="6423"/>
                    <a:pt x="563" y="6423"/>
                  </a:cubicBezTo>
                  <a:cubicBezTo>
                    <a:pt x="351" y="6423"/>
                    <a:pt x="154" y="6558"/>
                    <a:pt x="85" y="6772"/>
                  </a:cubicBezTo>
                  <a:cubicBezTo>
                    <a:pt x="0" y="7036"/>
                    <a:pt x="145" y="7318"/>
                    <a:pt x="411" y="7403"/>
                  </a:cubicBezTo>
                  <a:lnTo>
                    <a:pt x="13363" y="11568"/>
                  </a:lnTo>
                  <a:lnTo>
                    <a:pt x="18571" y="720"/>
                  </a:lnTo>
                  <a:cubicBezTo>
                    <a:pt x="18691" y="471"/>
                    <a:pt x="18586" y="170"/>
                    <a:pt x="18337" y="50"/>
                  </a:cubicBezTo>
                  <a:cubicBezTo>
                    <a:pt x="18267" y="16"/>
                    <a:pt x="18193" y="0"/>
                    <a:pt x="18120" y="0"/>
                  </a:cubicBezTo>
                  <a:close/>
                </a:path>
              </a:pathLst>
            </a:custGeom>
            <a:solidFill>
              <a:srgbClr val="FF81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8" name="Google Shape;3578;p48"/>
            <p:cNvSpPr/>
            <p:nvPr/>
          </p:nvSpPr>
          <p:spPr>
            <a:xfrm flipH="1">
              <a:off x="1072480" y="3875056"/>
              <a:ext cx="654935" cy="1236341"/>
            </a:xfrm>
            <a:custGeom>
              <a:avLst/>
              <a:gdLst/>
              <a:ahLst/>
              <a:cxnLst/>
              <a:rect l="l" t="t" r="r" b="b"/>
              <a:pathLst>
                <a:path w="42549" h="80321" extrusionOk="0">
                  <a:moveTo>
                    <a:pt x="19479" y="0"/>
                  </a:moveTo>
                  <a:cubicBezTo>
                    <a:pt x="14561" y="0"/>
                    <a:pt x="10368" y="9188"/>
                    <a:pt x="10793" y="16409"/>
                  </a:cubicBezTo>
                  <a:cubicBezTo>
                    <a:pt x="9828" y="19411"/>
                    <a:pt x="5751" y="22138"/>
                    <a:pt x="3039" y="25516"/>
                  </a:cubicBezTo>
                  <a:cubicBezTo>
                    <a:pt x="328" y="28895"/>
                    <a:pt x="0" y="34589"/>
                    <a:pt x="4523" y="38906"/>
                  </a:cubicBezTo>
                  <a:cubicBezTo>
                    <a:pt x="9046" y="43225"/>
                    <a:pt x="1039" y="49464"/>
                    <a:pt x="884" y="54225"/>
                  </a:cubicBezTo>
                  <a:cubicBezTo>
                    <a:pt x="729" y="58989"/>
                    <a:pt x="6428" y="60952"/>
                    <a:pt x="8399" y="66283"/>
                  </a:cubicBezTo>
                  <a:cubicBezTo>
                    <a:pt x="10369" y="71615"/>
                    <a:pt x="11813" y="78236"/>
                    <a:pt x="17456" y="80076"/>
                  </a:cubicBezTo>
                  <a:cubicBezTo>
                    <a:pt x="17973" y="80244"/>
                    <a:pt x="18495" y="80320"/>
                    <a:pt x="19018" y="80320"/>
                  </a:cubicBezTo>
                  <a:cubicBezTo>
                    <a:pt x="24209" y="80320"/>
                    <a:pt x="29454" y="72784"/>
                    <a:pt x="29454" y="72784"/>
                  </a:cubicBezTo>
                  <a:cubicBezTo>
                    <a:pt x="29454" y="72784"/>
                    <a:pt x="42548" y="60910"/>
                    <a:pt x="34196" y="50393"/>
                  </a:cubicBezTo>
                  <a:cubicBezTo>
                    <a:pt x="25842" y="39875"/>
                    <a:pt x="37461" y="43579"/>
                    <a:pt x="36889" y="34682"/>
                  </a:cubicBezTo>
                  <a:cubicBezTo>
                    <a:pt x="36318" y="25785"/>
                    <a:pt x="26820" y="25994"/>
                    <a:pt x="25348" y="19314"/>
                  </a:cubicBezTo>
                  <a:cubicBezTo>
                    <a:pt x="23877" y="12633"/>
                    <a:pt x="28121" y="5246"/>
                    <a:pt x="22166" y="947"/>
                  </a:cubicBezTo>
                  <a:cubicBezTo>
                    <a:pt x="21262" y="295"/>
                    <a:pt x="20359" y="0"/>
                    <a:pt x="19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9" name="Google Shape;3579;p48"/>
            <p:cNvSpPr/>
            <p:nvPr/>
          </p:nvSpPr>
          <p:spPr>
            <a:xfrm flipH="1">
              <a:off x="1418016" y="3952564"/>
              <a:ext cx="133930" cy="1185222"/>
            </a:xfrm>
            <a:custGeom>
              <a:avLst/>
              <a:gdLst/>
              <a:ahLst/>
              <a:cxnLst/>
              <a:rect l="l" t="t" r="r" b="b"/>
              <a:pathLst>
                <a:path w="8701" h="77000" extrusionOk="0">
                  <a:moveTo>
                    <a:pt x="8223" y="0"/>
                  </a:moveTo>
                  <a:cubicBezTo>
                    <a:pt x="8044" y="0"/>
                    <a:pt x="7877" y="114"/>
                    <a:pt x="7818" y="294"/>
                  </a:cubicBezTo>
                  <a:cubicBezTo>
                    <a:pt x="1" y="24032"/>
                    <a:pt x="7222" y="76111"/>
                    <a:pt x="7295" y="76632"/>
                  </a:cubicBezTo>
                  <a:cubicBezTo>
                    <a:pt x="7325" y="76842"/>
                    <a:pt x="7506" y="76999"/>
                    <a:pt x="7718" y="76999"/>
                  </a:cubicBezTo>
                  <a:cubicBezTo>
                    <a:pt x="7738" y="76999"/>
                    <a:pt x="7758" y="76996"/>
                    <a:pt x="7776" y="76993"/>
                  </a:cubicBezTo>
                  <a:cubicBezTo>
                    <a:pt x="8010" y="76961"/>
                    <a:pt x="8172" y="76746"/>
                    <a:pt x="8139" y="76513"/>
                  </a:cubicBezTo>
                  <a:cubicBezTo>
                    <a:pt x="8065" y="75992"/>
                    <a:pt x="871" y="24112"/>
                    <a:pt x="8627" y="559"/>
                  </a:cubicBezTo>
                  <a:cubicBezTo>
                    <a:pt x="8700" y="337"/>
                    <a:pt x="8578" y="95"/>
                    <a:pt x="8356" y="21"/>
                  </a:cubicBezTo>
                  <a:cubicBezTo>
                    <a:pt x="8312" y="7"/>
                    <a:pt x="8267" y="0"/>
                    <a:pt x="8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0" name="Google Shape;3580;p48"/>
            <p:cNvSpPr/>
            <p:nvPr/>
          </p:nvSpPr>
          <p:spPr>
            <a:xfrm flipH="1">
              <a:off x="1367142" y="4167265"/>
              <a:ext cx="205613" cy="98189"/>
            </a:xfrm>
            <a:custGeom>
              <a:avLst/>
              <a:gdLst/>
              <a:ahLst/>
              <a:cxnLst/>
              <a:rect l="l" t="t" r="r" b="b"/>
              <a:pathLst>
                <a:path w="13358" h="6379" extrusionOk="0">
                  <a:moveTo>
                    <a:pt x="474" y="1"/>
                  </a:moveTo>
                  <a:cubicBezTo>
                    <a:pt x="358" y="1"/>
                    <a:pt x="243" y="47"/>
                    <a:pt x="160" y="138"/>
                  </a:cubicBezTo>
                  <a:cubicBezTo>
                    <a:pt x="1" y="312"/>
                    <a:pt x="11" y="581"/>
                    <a:pt x="185" y="739"/>
                  </a:cubicBezTo>
                  <a:lnTo>
                    <a:pt x="6298" y="6378"/>
                  </a:lnTo>
                  <a:lnTo>
                    <a:pt x="13128" y="1304"/>
                  </a:lnTo>
                  <a:cubicBezTo>
                    <a:pt x="13317" y="1165"/>
                    <a:pt x="13357" y="898"/>
                    <a:pt x="13217" y="709"/>
                  </a:cubicBezTo>
                  <a:cubicBezTo>
                    <a:pt x="13133" y="597"/>
                    <a:pt x="13004" y="537"/>
                    <a:pt x="12874" y="537"/>
                  </a:cubicBezTo>
                  <a:cubicBezTo>
                    <a:pt x="12785" y="537"/>
                    <a:pt x="12696" y="564"/>
                    <a:pt x="12620" y="621"/>
                  </a:cubicBezTo>
                  <a:lnTo>
                    <a:pt x="6358" y="5274"/>
                  </a:lnTo>
                  <a:lnTo>
                    <a:pt x="761" y="113"/>
                  </a:lnTo>
                  <a:cubicBezTo>
                    <a:pt x="680" y="38"/>
                    <a:pt x="577" y="1"/>
                    <a:pt x="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1" name="Google Shape;3581;p48"/>
            <p:cNvSpPr/>
            <p:nvPr/>
          </p:nvSpPr>
          <p:spPr>
            <a:xfrm flipH="1">
              <a:off x="1258386" y="4412271"/>
              <a:ext cx="383535" cy="177753"/>
            </a:xfrm>
            <a:custGeom>
              <a:avLst/>
              <a:gdLst/>
              <a:ahLst/>
              <a:cxnLst/>
              <a:rect l="l" t="t" r="r" b="b"/>
              <a:pathLst>
                <a:path w="24917" h="11548" extrusionOk="0">
                  <a:moveTo>
                    <a:pt x="24436" y="1"/>
                  </a:moveTo>
                  <a:cubicBezTo>
                    <a:pt x="24346" y="1"/>
                    <a:pt x="24256" y="29"/>
                    <a:pt x="24178" y="88"/>
                  </a:cubicBezTo>
                  <a:lnTo>
                    <a:pt x="10588" y="10458"/>
                  </a:lnTo>
                  <a:lnTo>
                    <a:pt x="746" y="2237"/>
                  </a:lnTo>
                  <a:cubicBezTo>
                    <a:pt x="667" y="2172"/>
                    <a:pt x="571" y="2141"/>
                    <a:pt x="477" y="2141"/>
                  </a:cubicBezTo>
                  <a:cubicBezTo>
                    <a:pt x="355" y="2141"/>
                    <a:pt x="234" y="2193"/>
                    <a:pt x="149" y="2293"/>
                  </a:cubicBezTo>
                  <a:cubicBezTo>
                    <a:pt x="0" y="2474"/>
                    <a:pt x="22" y="2739"/>
                    <a:pt x="199" y="2890"/>
                  </a:cubicBezTo>
                  <a:lnTo>
                    <a:pt x="10565" y="11548"/>
                  </a:lnTo>
                  <a:lnTo>
                    <a:pt x="24695" y="765"/>
                  </a:lnTo>
                  <a:cubicBezTo>
                    <a:pt x="24882" y="621"/>
                    <a:pt x="24917" y="354"/>
                    <a:pt x="24775" y="168"/>
                  </a:cubicBezTo>
                  <a:cubicBezTo>
                    <a:pt x="24691" y="58"/>
                    <a:pt x="24564" y="1"/>
                    <a:pt x="24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2" name="Google Shape;3582;p48"/>
            <p:cNvSpPr/>
            <p:nvPr/>
          </p:nvSpPr>
          <p:spPr>
            <a:xfrm flipH="1">
              <a:off x="1279706" y="4719055"/>
              <a:ext cx="347024" cy="174089"/>
            </a:xfrm>
            <a:custGeom>
              <a:avLst/>
              <a:gdLst/>
              <a:ahLst/>
              <a:cxnLst/>
              <a:rect l="l" t="t" r="r" b="b"/>
              <a:pathLst>
                <a:path w="22545" h="11310" extrusionOk="0">
                  <a:moveTo>
                    <a:pt x="22069" y="0"/>
                  </a:moveTo>
                  <a:cubicBezTo>
                    <a:pt x="21963" y="0"/>
                    <a:pt x="21856" y="40"/>
                    <a:pt x="21773" y="121"/>
                  </a:cubicBezTo>
                  <a:lnTo>
                    <a:pt x="10798" y="10182"/>
                  </a:lnTo>
                  <a:lnTo>
                    <a:pt x="741" y="1840"/>
                  </a:lnTo>
                  <a:cubicBezTo>
                    <a:pt x="663" y="1778"/>
                    <a:pt x="570" y="1748"/>
                    <a:pt x="477" y="1748"/>
                  </a:cubicBezTo>
                  <a:cubicBezTo>
                    <a:pt x="354" y="1748"/>
                    <a:pt x="232" y="1801"/>
                    <a:pt x="148" y="1903"/>
                  </a:cubicBezTo>
                  <a:cubicBezTo>
                    <a:pt x="1" y="2081"/>
                    <a:pt x="23" y="2345"/>
                    <a:pt x="198" y="2497"/>
                  </a:cubicBezTo>
                  <a:lnTo>
                    <a:pt x="10826" y="11310"/>
                  </a:lnTo>
                  <a:lnTo>
                    <a:pt x="22349" y="747"/>
                  </a:lnTo>
                  <a:cubicBezTo>
                    <a:pt x="22530" y="590"/>
                    <a:pt x="22545" y="315"/>
                    <a:pt x="22383" y="137"/>
                  </a:cubicBezTo>
                  <a:cubicBezTo>
                    <a:pt x="22299" y="47"/>
                    <a:pt x="22184" y="0"/>
                    <a:pt x="22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3" name="Google Shape;3583;p48"/>
            <p:cNvSpPr/>
            <p:nvPr/>
          </p:nvSpPr>
          <p:spPr>
            <a:xfrm flipH="1">
              <a:off x="1546580" y="5192444"/>
              <a:ext cx="882098" cy="406393"/>
            </a:xfrm>
            <a:custGeom>
              <a:avLst/>
              <a:gdLst/>
              <a:ahLst/>
              <a:cxnLst/>
              <a:rect l="l" t="t" r="r" b="b"/>
              <a:pathLst>
                <a:path w="57307" h="26402" extrusionOk="0">
                  <a:moveTo>
                    <a:pt x="16085" y="1"/>
                  </a:moveTo>
                  <a:cubicBezTo>
                    <a:pt x="11262" y="1"/>
                    <a:pt x="5916" y="561"/>
                    <a:pt x="0" y="1848"/>
                  </a:cubicBezTo>
                  <a:cubicBezTo>
                    <a:pt x="13241" y="7385"/>
                    <a:pt x="21434" y="26401"/>
                    <a:pt x="46194" y="26401"/>
                  </a:cubicBezTo>
                  <a:cubicBezTo>
                    <a:pt x="49572" y="26401"/>
                    <a:pt x="53257" y="26047"/>
                    <a:pt x="57306" y="25257"/>
                  </a:cubicBezTo>
                  <a:cubicBezTo>
                    <a:pt x="57306" y="25257"/>
                    <a:pt x="48472" y="1"/>
                    <a:pt x="16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4" name="Google Shape;3584;p48"/>
            <p:cNvSpPr/>
            <p:nvPr/>
          </p:nvSpPr>
          <p:spPr>
            <a:xfrm flipH="1">
              <a:off x="1500861" y="5227519"/>
              <a:ext cx="823776" cy="388907"/>
            </a:xfrm>
            <a:custGeom>
              <a:avLst/>
              <a:gdLst/>
              <a:ahLst/>
              <a:cxnLst/>
              <a:rect l="l" t="t" r="r" b="b"/>
              <a:pathLst>
                <a:path w="53518" h="25266" extrusionOk="0">
                  <a:moveTo>
                    <a:pt x="437" y="0"/>
                  </a:moveTo>
                  <a:cubicBezTo>
                    <a:pt x="434" y="0"/>
                    <a:pt x="432" y="1"/>
                    <a:pt x="429" y="2"/>
                  </a:cubicBezTo>
                  <a:cubicBezTo>
                    <a:pt x="197" y="2"/>
                    <a:pt x="8" y="187"/>
                    <a:pt x="5" y="421"/>
                  </a:cubicBezTo>
                  <a:cubicBezTo>
                    <a:pt x="0" y="653"/>
                    <a:pt x="184" y="845"/>
                    <a:pt x="416" y="852"/>
                  </a:cubicBezTo>
                  <a:cubicBezTo>
                    <a:pt x="21600" y="1510"/>
                    <a:pt x="52486" y="24940"/>
                    <a:pt x="52797" y="25177"/>
                  </a:cubicBezTo>
                  <a:cubicBezTo>
                    <a:pt x="52870" y="25234"/>
                    <a:pt x="52961" y="25264"/>
                    <a:pt x="53054" y="25265"/>
                  </a:cubicBezTo>
                  <a:lnTo>
                    <a:pt x="53054" y="25264"/>
                  </a:lnTo>
                  <a:cubicBezTo>
                    <a:pt x="53238" y="25264"/>
                    <a:pt x="53400" y="25147"/>
                    <a:pt x="53459" y="24973"/>
                  </a:cubicBezTo>
                  <a:cubicBezTo>
                    <a:pt x="53517" y="24801"/>
                    <a:pt x="53459" y="24611"/>
                    <a:pt x="53315" y="24499"/>
                  </a:cubicBezTo>
                  <a:cubicBezTo>
                    <a:pt x="53002" y="24261"/>
                    <a:pt x="21901" y="667"/>
                    <a:pt x="443" y="2"/>
                  </a:cubicBezTo>
                  <a:cubicBezTo>
                    <a:pt x="441" y="1"/>
                    <a:pt x="439" y="0"/>
                    <a:pt x="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5" name="Google Shape;3585;p48"/>
            <p:cNvSpPr/>
            <p:nvPr/>
          </p:nvSpPr>
          <p:spPr>
            <a:xfrm flipH="1">
              <a:off x="2059210" y="5198908"/>
              <a:ext cx="124371" cy="151493"/>
            </a:xfrm>
            <a:custGeom>
              <a:avLst/>
              <a:gdLst/>
              <a:ahLst/>
              <a:cxnLst/>
              <a:rect l="l" t="t" r="r" b="b"/>
              <a:pathLst>
                <a:path w="8080" h="9842" extrusionOk="0">
                  <a:moveTo>
                    <a:pt x="3287" y="0"/>
                  </a:moveTo>
                  <a:cubicBezTo>
                    <a:pt x="3157" y="0"/>
                    <a:pt x="3028" y="55"/>
                    <a:pt x="2947" y="165"/>
                  </a:cubicBezTo>
                  <a:cubicBezTo>
                    <a:pt x="2808" y="355"/>
                    <a:pt x="2835" y="611"/>
                    <a:pt x="3023" y="749"/>
                  </a:cubicBezTo>
                  <a:cubicBezTo>
                    <a:pt x="3269" y="992"/>
                    <a:pt x="5354" y="3812"/>
                    <a:pt x="6796" y="5787"/>
                  </a:cubicBezTo>
                  <a:lnTo>
                    <a:pt x="272" y="9035"/>
                  </a:lnTo>
                  <a:cubicBezTo>
                    <a:pt x="93" y="9122"/>
                    <a:pt x="1" y="9321"/>
                    <a:pt x="46" y="9513"/>
                  </a:cubicBezTo>
                  <a:cubicBezTo>
                    <a:pt x="91" y="9705"/>
                    <a:pt x="263" y="9842"/>
                    <a:pt x="460" y="9842"/>
                  </a:cubicBezTo>
                  <a:cubicBezTo>
                    <a:pt x="527" y="9840"/>
                    <a:pt x="591" y="9825"/>
                    <a:pt x="649" y="9795"/>
                  </a:cubicBezTo>
                  <a:lnTo>
                    <a:pt x="8079" y="6101"/>
                  </a:lnTo>
                  <a:lnTo>
                    <a:pt x="7782" y="5693"/>
                  </a:lnTo>
                  <a:cubicBezTo>
                    <a:pt x="5992" y="3237"/>
                    <a:pt x="3805" y="272"/>
                    <a:pt x="3555" y="86"/>
                  </a:cubicBezTo>
                  <a:cubicBezTo>
                    <a:pt x="3476" y="29"/>
                    <a:pt x="3381" y="0"/>
                    <a:pt x="3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6" name="Google Shape;3586;p48"/>
            <p:cNvSpPr/>
            <p:nvPr/>
          </p:nvSpPr>
          <p:spPr>
            <a:xfrm flipH="1">
              <a:off x="1842491" y="5268028"/>
              <a:ext cx="142981" cy="211955"/>
            </a:xfrm>
            <a:custGeom>
              <a:avLst/>
              <a:gdLst/>
              <a:ahLst/>
              <a:cxnLst/>
              <a:rect l="l" t="t" r="r" b="b"/>
              <a:pathLst>
                <a:path w="9289" h="13770" extrusionOk="0">
                  <a:moveTo>
                    <a:pt x="7569" y="0"/>
                  </a:moveTo>
                  <a:cubicBezTo>
                    <a:pt x="7546" y="0"/>
                    <a:pt x="7523" y="2"/>
                    <a:pt x="7499" y="6"/>
                  </a:cubicBezTo>
                  <a:cubicBezTo>
                    <a:pt x="7265" y="44"/>
                    <a:pt x="7107" y="267"/>
                    <a:pt x="7148" y="501"/>
                  </a:cubicBezTo>
                  <a:lnTo>
                    <a:pt x="8358" y="7829"/>
                  </a:lnTo>
                  <a:lnTo>
                    <a:pt x="235" y="12985"/>
                  </a:lnTo>
                  <a:cubicBezTo>
                    <a:pt x="74" y="13087"/>
                    <a:pt x="1" y="13282"/>
                    <a:pt x="54" y="13464"/>
                  </a:cubicBezTo>
                  <a:cubicBezTo>
                    <a:pt x="106" y="13646"/>
                    <a:pt x="273" y="13770"/>
                    <a:pt x="464" y="13770"/>
                  </a:cubicBezTo>
                  <a:cubicBezTo>
                    <a:pt x="544" y="13770"/>
                    <a:pt x="622" y="13747"/>
                    <a:pt x="691" y="13703"/>
                  </a:cubicBezTo>
                  <a:lnTo>
                    <a:pt x="9289" y="8246"/>
                  </a:lnTo>
                  <a:lnTo>
                    <a:pt x="7989" y="362"/>
                  </a:lnTo>
                  <a:cubicBezTo>
                    <a:pt x="7957" y="150"/>
                    <a:pt x="7776" y="0"/>
                    <a:pt x="7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7" name="Google Shape;3587;p48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8" name="Google Shape;3588;p48"/>
            <p:cNvSpPr/>
            <p:nvPr/>
          </p:nvSpPr>
          <p:spPr>
            <a:xfrm flipH="1">
              <a:off x="1639133" y="4810260"/>
              <a:ext cx="679056" cy="616670"/>
            </a:xfrm>
            <a:custGeom>
              <a:avLst/>
              <a:gdLst/>
              <a:ahLst/>
              <a:cxnLst/>
              <a:rect l="l" t="t" r="r" b="b"/>
              <a:pathLst>
                <a:path w="44116" h="40063" extrusionOk="0">
                  <a:moveTo>
                    <a:pt x="566" y="0"/>
                  </a:moveTo>
                  <a:cubicBezTo>
                    <a:pt x="359" y="0"/>
                    <a:pt x="166" y="129"/>
                    <a:pt x="94" y="337"/>
                  </a:cubicBezTo>
                  <a:cubicBezTo>
                    <a:pt x="0" y="602"/>
                    <a:pt x="144" y="891"/>
                    <a:pt x="411" y="978"/>
                  </a:cubicBezTo>
                  <a:cubicBezTo>
                    <a:pt x="20402" y="7944"/>
                    <a:pt x="42838" y="39531"/>
                    <a:pt x="43062" y="39849"/>
                  </a:cubicBezTo>
                  <a:cubicBezTo>
                    <a:pt x="43155" y="39983"/>
                    <a:pt x="43309" y="40063"/>
                    <a:pt x="43473" y="40063"/>
                  </a:cubicBezTo>
                  <a:cubicBezTo>
                    <a:pt x="43879" y="40063"/>
                    <a:pt x="44116" y="39603"/>
                    <a:pt x="43882" y="39273"/>
                  </a:cubicBezTo>
                  <a:cubicBezTo>
                    <a:pt x="43655" y="38950"/>
                    <a:pt x="21037" y="7103"/>
                    <a:pt x="742" y="32"/>
                  </a:cubicBezTo>
                  <a:cubicBezTo>
                    <a:pt x="684" y="11"/>
                    <a:pt x="625" y="0"/>
                    <a:pt x="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9" name="Google Shape;3589;p48"/>
            <p:cNvSpPr/>
            <p:nvPr/>
          </p:nvSpPr>
          <p:spPr>
            <a:xfrm flipH="1">
              <a:off x="1677280" y="4772261"/>
              <a:ext cx="733668" cy="608050"/>
            </a:xfrm>
            <a:custGeom>
              <a:avLst/>
              <a:gdLst/>
              <a:ahLst/>
              <a:cxnLst/>
              <a:rect l="l" t="t" r="r" b="b"/>
              <a:pathLst>
                <a:path w="47664" h="39503" extrusionOk="0">
                  <a:moveTo>
                    <a:pt x="1" y="0"/>
                  </a:moveTo>
                  <a:cubicBezTo>
                    <a:pt x="12473" y="10513"/>
                    <a:pt x="13509" y="35678"/>
                    <a:pt x="47663" y="39503"/>
                  </a:cubicBezTo>
                  <a:cubicBezTo>
                    <a:pt x="47663" y="39503"/>
                    <a:pt x="46524" y="4201"/>
                    <a:pt x="1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0" name="Google Shape;3590;p48"/>
            <p:cNvSpPr/>
            <p:nvPr/>
          </p:nvSpPr>
          <p:spPr>
            <a:xfrm flipH="1">
              <a:off x="2078447" y="4838349"/>
              <a:ext cx="136839" cy="134515"/>
            </a:xfrm>
            <a:custGeom>
              <a:avLst/>
              <a:gdLst/>
              <a:ahLst/>
              <a:cxnLst/>
              <a:rect l="l" t="t" r="r" b="b"/>
              <a:pathLst>
                <a:path w="8890" h="8739" extrusionOk="0">
                  <a:moveTo>
                    <a:pt x="5905" y="1"/>
                  </a:moveTo>
                  <a:cubicBezTo>
                    <a:pt x="5807" y="1"/>
                    <a:pt x="5709" y="29"/>
                    <a:pt x="5625" y="90"/>
                  </a:cubicBezTo>
                  <a:cubicBezTo>
                    <a:pt x="5401" y="254"/>
                    <a:pt x="5339" y="548"/>
                    <a:pt x="5503" y="772"/>
                  </a:cubicBezTo>
                  <a:cubicBezTo>
                    <a:pt x="5667" y="1088"/>
                    <a:pt x="6779" y="4314"/>
                    <a:pt x="7560" y="6613"/>
                  </a:cubicBezTo>
                  <a:lnTo>
                    <a:pt x="450" y="7741"/>
                  </a:lnTo>
                  <a:cubicBezTo>
                    <a:pt x="188" y="7779"/>
                    <a:pt x="1" y="8013"/>
                    <a:pt x="23" y="8276"/>
                  </a:cubicBezTo>
                  <a:cubicBezTo>
                    <a:pt x="42" y="8537"/>
                    <a:pt x="260" y="8738"/>
                    <a:pt x="521" y="8738"/>
                  </a:cubicBezTo>
                  <a:cubicBezTo>
                    <a:pt x="523" y="8738"/>
                    <a:pt x="525" y="8738"/>
                    <a:pt x="527" y="8738"/>
                  </a:cubicBezTo>
                  <a:cubicBezTo>
                    <a:pt x="554" y="8738"/>
                    <a:pt x="581" y="8737"/>
                    <a:pt x="606" y="8733"/>
                  </a:cubicBezTo>
                  <a:lnTo>
                    <a:pt x="8889" y="7420"/>
                  </a:lnTo>
                  <a:lnTo>
                    <a:pt x="8701" y="6855"/>
                  </a:lnTo>
                  <a:cubicBezTo>
                    <a:pt x="7284" y="2660"/>
                    <a:pt x="6490" y="428"/>
                    <a:pt x="6337" y="219"/>
                  </a:cubicBezTo>
                  <a:cubicBezTo>
                    <a:pt x="6235" y="80"/>
                    <a:pt x="6070" y="1"/>
                    <a:pt x="5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1" name="Google Shape;3591;p48"/>
            <p:cNvSpPr/>
            <p:nvPr/>
          </p:nvSpPr>
          <p:spPr>
            <a:xfrm flipH="1">
              <a:off x="1884765" y="4983560"/>
              <a:ext cx="180415" cy="172319"/>
            </a:xfrm>
            <a:custGeom>
              <a:avLst/>
              <a:gdLst/>
              <a:ahLst/>
              <a:cxnLst/>
              <a:rect l="l" t="t" r="r" b="b"/>
              <a:pathLst>
                <a:path w="11721" h="11195" extrusionOk="0">
                  <a:moveTo>
                    <a:pt x="11198" y="1"/>
                  </a:moveTo>
                  <a:cubicBezTo>
                    <a:pt x="10947" y="1"/>
                    <a:pt x="10724" y="176"/>
                    <a:pt x="10688" y="430"/>
                  </a:cubicBezTo>
                  <a:lnTo>
                    <a:pt x="9652" y="7736"/>
                  </a:lnTo>
                  <a:lnTo>
                    <a:pt x="406" y="10207"/>
                  </a:lnTo>
                  <a:cubicBezTo>
                    <a:pt x="161" y="10270"/>
                    <a:pt x="0" y="10506"/>
                    <a:pt x="34" y="10758"/>
                  </a:cubicBezTo>
                  <a:cubicBezTo>
                    <a:pt x="67" y="11008"/>
                    <a:pt x="281" y="11194"/>
                    <a:pt x="532" y="11194"/>
                  </a:cubicBezTo>
                  <a:cubicBezTo>
                    <a:pt x="533" y="11194"/>
                    <a:pt x="534" y="11194"/>
                    <a:pt x="535" y="11194"/>
                  </a:cubicBezTo>
                  <a:cubicBezTo>
                    <a:pt x="578" y="11193"/>
                    <a:pt x="623" y="11188"/>
                    <a:pt x="665" y="11178"/>
                  </a:cubicBezTo>
                  <a:lnTo>
                    <a:pt x="10551" y="8533"/>
                  </a:lnTo>
                  <a:lnTo>
                    <a:pt x="11681" y="572"/>
                  </a:lnTo>
                  <a:cubicBezTo>
                    <a:pt x="11721" y="298"/>
                    <a:pt x="11530" y="42"/>
                    <a:pt x="11255" y="3"/>
                  </a:cubicBezTo>
                  <a:cubicBezTo>
                    <a:pt x="11236" y="2"/>
                    <a:pt x="11217" y="1"/>
                    <a:pt x="11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2" name="Google Shape;3592;p48"/>
            <p:cNvSpPr/>
            <p:nvPr/>
          </p:nvSpPr>
          <p:spPr>
            <a:xfrm flipH="1">
              <a:off x="1755237" y="5150935"/>
              <a:ext cx="174166" cy="137517"/>
            </a:xfrm>
            <a:custGeom>
              <a:avLst/>
              <a:gdLst/>
              <a:ahLst/>
              <a:cxnLst/>
              <a:rect l="l" t="t" r="r" b="b"/>
              <a:pathLst>
                <a:path w="11315" h="8934" extrusionOk="0">
                  <a:moveTo>
                    <a:pt x="10767" y="0"/>
                  </a:moveTo>
                  <a:cubicBezTo>
                    <a:pt x="10527" y="0"/>
                    <a:pt x="10321" y="179"/>
                    <a:pt x="10280" y="423"/>
                  </a:cubicBezTo>
                  <a:lnTo>
                    <a:pt x="9326" y="6224"/>
                  </a:lnTo>
                  <a:lnTo>
                    <a:pt x="436" y="7940"/>
                  </a:lnTo>
                  <a:cubicBezTo>
                    <a:pt x="179" y="7985"/>
                    <a:pt x="0" y="8221"/>
                    <a:pt x="25" y="8480"/>
                  </a:cubicBezTo>
                  <a:cubicBezTo>
                    <a:pt x="50" y="8738"/>
                    <a:pt x="265" y="8934"/>
                    <a:pt x="523" y="8934"/>
                  </a:cubicBezTo>
                  <a:cubicBezTo>
                    <a:pt x="525" y="8934"/>
                    <a:pt x="527" y="8934"/>
                    <a:pt x="530" y="8934"/>
                  </a:cubicBezTo>
                  <a:cubicBezTo>
                    <a:pt x="563" y="8934"/>
                    <a:pt x="595" y="8931"/>
                    <a:pt x="627" y="8926"/>
                  </a:cubicBezTo>
                  <a:lnTo>
                    <a:pt x="10205" y="7076"/>
                  </a:lnTo>
                  <a:lnTo>
                    <a:pt x="11270" y="585"/>
                  </a:lnTo>
                  <a:cubicBezTo>
                    <a:pt x="11315" y="311"/>
                    <a:pt x="11129" y="54"/>
                    <a:pt x="10857" y="9"/>
                  </a:cubicBezTo>
                  <a:cubicBezTo>
                    <a:pt x="10826" y="3"/>
                    <a:pt x="10796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3" name="Google Shape;3593;p48"/>
            <p:cNvSpPr/>
            <p:nvPr/>
          </p:nvSpPr>
          <p:spPr>
            <a:xfrm flipH="1">
              <a:off x="1324676" y="4680316"/>
              <a:ext cx="628799" cy="979625"/>
            </a:xfrm>
            <a:custGeom>
              <a:avLst/>
              <a:gdLst/>
              <a:ahLst/>
              <a:cxnLst/>
              <a:rect l="l" t="t" r="r" b="b"/>
              <a:pathLst>
                <a:path w="40851" h="63643" extrusionOk="0">
                  <a:moveTo>
                    <a:pt x="6468" y="1"/>
                  </a:moveTo>
                  <a:cubicBezTo>
                    <a:pt x="5113" y="1"/>
                    <a:pt x="3930" y="611"/>
                    <a:pt x="3121" y="2041"/>
                  </a:cubicBezTo>
                  <a:cubicBezTo>
                    <a:pt x="0" y="7558"/>
                    <a:pt x="5990" y="11822"/>
                    <a:pt x="7245" y="17590"/>
                  </a:cubicBezTo>
                  <a:cubicBezTo>
                    <a:pt x="8499" y="23359"/>
                    <a:pt x="974" y="26619"/>
                    <a:pt x="3734" y="33801"/>
                  </a:cubicBezTo>
                  <a:cubicBezTo>
                    <a:pt x="6493" y="40982"/>
                    <a:pt x="14267" y="33891"/>
                    <a:pt x="11509" y="45149"/>
                  </a:cubicBezTo>
                  <a:cubicBezTo>
                    <a:pt x="8750" y="56407"/>
                    <a:pt x="23296" y="60998"/>
                    <a:pt x="23296" y="60998"/>
                  </a:cubicBezTo>
                  <a:cubicBezTo>
                    <a:pt x="23296" y="60998"/>
                    <a:pt x="27791" y="63643"/>
                    <a:pt x="31661" y="63643"/>
                  </a:cubicBezTo>
                  <a:cubicBezTo>
                    <a:pt x="33042" y="63643"/>
                    <a:pt x="34344" y="63306"/>
                    <a:pt x="35334" y="62392"/>
                  </a:cubicBezTo>
                  <a:cubicBezTo>
                    <a:pt x="39097" y="58915"/>
                    <a:pt x="37842" y="53202"/>
                    <a:pt x="37466" y="48312"/>
                  </a:cubicBezTo>
                  <a:cubicBezTo>
                    <a:pt x="37090" y="43422"/>
                    <a:pt x="40851" y="39828"/>
                    <a:pt x="39011" y="36149"/>
                  </a:cubicBezTo>
                  <a:cubicBezTo>
                    <a:pt x="37174" y="32471"/>
                    <a:pt x="28646" y="30465"/>
                    <a:pt x="30636" y="25449"/>
                  </a:cubicBezTo>
                  <a:cubicBezTo>
                    <a:pt x="32626" y="20432"/>
                    <a:pt x="30318" y="16086"/>
                    <a:pt x="26973" y="14413"/>
                  </a:cubicBezTo>
                  <a:cubicBezTo>
                    <a:pt x="23630" y="12741"/>
                    <a:pt x="19450" y="12073"/>
                    <a:pt x="17610" y="10066"/>
                  </a:cubicBezTo>
                  <a:cubicBezTo>
                    <a:pt x="15629" y="4988"/>
                    <a:pt x="10343" y="1"/>
                    <a:pt x="6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4" name="Google Shape;3594;p48"/>
            <p:cNvSpPr/>
            <p:nvPr/>
          </p:nvSpPr>
          <p:spPr>
            <a:xfrm flipH="1">
              <a:off x="1412562" y="4744388"/>
              <a:ext cx="445690" cy="931754"/>
            </a:xfrm>
            <a:custGeom>
              <a:avLst/>
              <a:gdLst/>
              <a:ahLst/>
              <a:cxnLst/>
              <a:rect l="l" t="t" r="r" b="b"/>
              <a:pathLst>
                <a:path w="28955" h="60533" extrusionOk="0">
                  <a:moveTo>
                    <a:pt x="557" y="1"/>
                  </a:moveTo>
                  <a:cubicBezTo>
                    <a:pt x="435" y="1"/>
                    <a:pt x="311" y="45"/>
                    <a:pt x="214" y="136"/>
                  </a:cubicBezTo>
                  <a:cubicBezTo>
                    <a:pt x="12" y="324"/>
                    <a:pt x="0" y="642"/>
                    <a:pt x="189" y="844"/>
                  </a:cubicBezTo>
                  <a:cubicBezTo>
                    <a:pt x="14736" y="16492"/>
                    <a:pt x="27784" y="59739"/>
                    <a:pt x="27914" y="60175"/>
                  </a:cubicBezTo>
                  <a:cubicBezTo>
                    <a:pt x="27977" y="60387"/>
                    <a:pt x="28173" y="60533"/>
                    <a:pt x="28395" y="60533"/>
                  </a:cubicBezTo>
                  <a:cubicBezTo>
                    <a:pt x="28444" y="60533"/>
                    <a:pt x="28492" y="60524"/>
                    <a:pt x="28539" y="60511"/>
                  </a:cubicBezTo>
                  <a:cubicBezTo>
                    <a:pt x="28803" y="60432"/>
                    <a:pt x="28955" y="60152"/>
                    <a:pt x="28875" y="59886"/>
                  </a:cubicBezTo>
                  <a:cubicBezTo>
                    <a:pt x="28746" y="59450"/>
                    <a:pt x="15630" y="15980"/>
                    <a:pt x="924" y="161"/>
                  </a:cubicBezTo>
                  <a:cubicBezTo>
                    <a:pt x="825" y="54"/>
                    <a:pt x="692" y="1"/>
                    <a:pt x="557" y="1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5" name="Google Shape;3595;p48"/>
            <p:cNvSpPr/>
            <p:nvPr/>
          </p:nvSpPr>
          <p:spPr>
            <a:xfrm flipH="1">
              <a:off x="1653722" y="4862250"/>
              <a:ext cx="163884" cy="114289"/>
            </a:xfrm>
            <a:custGeom>
              <a:avLst/>
              <a:gdLst/>
              <a:ahLst/>
              <a:cxnLst/>
              <a:rect l="l" t="t" r="r" b="b"/>
              <a:pathLst>
                <a:path w="10647" h="7425" extrusionOk="0">
                  <a:moveTo>
                    <a:pt x="10078" y="0"/>
                  </a:moveTo>
                  <a:cubicBezTo>
                    <a:pt x="9881" y="0"/>
                    <a:pt x="9695" y="117"/>
                    <a:pt x="9616" y="310"/>
                  </a:cubicBezTo>
                  <a:lnTo>
                    <a:pt x="7130" y="6270"/>
                  </a:lnTo>
                  <a:lnTo>
                    <a:pt x="652" y="4901"/>
                  </a:lnTo>
                  <a:cubicBezTo>
                    <a:pt x="618" y="4894"/>
                    <a:pt x="583" y="4891"/>
                    <a:pt x="549" y="4891"/>
                  </a:cubicBezTo>
                  <a:cubicBezTo>
                    <a:pt x="317" y="4891"/>
                    <a:pt x="108" y="5053"/>
                    <a:pt x="57" y="5289"/>
                  </a:cubicBezTo>
                  <a:cubicBezTo>
                    <a:pt x="1" y="5560"/>
                    <a:pt x="174" y="5825"/>
                    <a:pt x="445" y="5884"/>
                  </a:cubicBezTo>
                  <a:lnTo>
                    <a:pt x="7736" y="7424"/>
                  </a:lnTo>
                  <a:lnTo>
                    <a:pt x="10542" y="694"/>
                  </a:lnTo>
                  <a:cubicBezTo>
                    <a:pt x="10647" y="439"/>
                    <a:pt x="10527" y="146"/>
                    <a:pt x="10271" y="39"/>
                  </a:cubicBezTo>
                  <a:cubicBezTo>
                    <a:pt x="10208" y="13"/>
                    <a:pt x="10142" y="0"/>
                    <a:pt x="10078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6" name="Google Shape;3596;p48"/>
            <p:cNvSpPr/>
            <p:nvPr/>
          </p:nvSpPr>
          <p:spPr>
            <a:xfrm flipH="1">
              <a:off x="1499227" y="5055235"/>
              <a:ext cx="318425" cy="174520"/>
            </a:xfrm>
            <a:custGeom>
              <a:avLst/>
              <a:gdLst/>
              <a:ahLst/>
              <a:cxnLst/>
              <a:rect l="l" t="t" r="r" b="b"/>
              <a:pathLst>
                <a:path w="20687" h="11338" extrusionOk="0">
                  <a:moveTo>
                    <a:pt x="20113" y="0"/>
                  </a:moveTo>
                  <a:cubicBezTo>
                    <a:pt x="19925" y="0"/>
                    <a:pt x="19746" y="106"/>
                    <a:pt x="19660" y="287"/>
                  </a:cubicBezTo>
                  <a:lnTo>
                    <a:pt x="14951" y="10185"/>
                  </a:lnTo>
                  <a:lnTo>
                    <a:pt x="662" y="6970"/>
                  </a:lnTo>
                  <a:cubicBezTo>
                    <a:pt x="625" y="6962"/>
                    <a:pt x="589" y="6958"/>
                    <a:pt x="552" y="6958"/>
                  </a:cubicBezTo>
                  <a:cubicBezTo>
                    <a:pt x="322" y="6958"/>
                    <a:pt x="114" y="7117"/>
                    <a:pt x="62" y="7351"/>
                  </a:cubicBezTo>
                  <a:cubicBezTo>
                    <a:pt x="0" y="7622"/>
                    <a:pt x="171" y="7889"/>
                    <a:pt x="441" y="7951"/>
                  </a:cubicBezTo>
                  <a:lnTo>
                    <a:pt x="15512" y="11338"/>
                  </a:lnTo>
                  <a:lnTo>
                    <a:pt x="20566" y="718"/>
                  </a:lnTo>
                  <a:cubicBezTo>
                    <a:pt x="20686" y="467"/>
                    <a:pt x="20579" y="168"/>
                    <a:pt x="20329" y="50"/>
                  </a:cubicBezTo>
                  <a:cubicBezTo>
                    <a:pt x="20259" y="16"/>
                    <a:pt x="20185" y="0"/>
                    <a:pt x="20113" y="0"/>
                  </a:cubicBezTo>
                  <a:close/>
                </a:path>
              </a:pathLst>
            </a:custGeom>
            <a:solidFill>
              <a:srgbClr val="DEE7E9">
                <a:alpha val="3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7" name="Google Shape;3597;p48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8" name="Google Shape;3598;p48"/>
            <p:cNvSpPr/>
            <p:nvPr/>
          </p:nvSpPr>
          <p:spPr>
            <a:xfrm flipH="1">
              <a:off x="658816" y="4243988"/>
              <a:ext cx="858409" cy="1337331"/>
            </a:xfrm>
            <a:custGeom>
              <a:avLst/>
              <a:gdLst/>
              <a:ahLst/>
              <a:cxnLst/>
              <a:rect l="l" t="t" r="r" b="b"/>
              <a:pathLst>
                <a:path w="55768" h="86882" extrusionOk="0">
                  <a:moveTo>
                    <a:pt x="46938" y="0"/>
                  </a:moveTo>
                  <a:cubicBezTo>
                    <a:pt x="41647" y="0"/>
                    <a:pt x="34433" y="6807"/>
                    <a:pt x="31727" y="13740"/>
                  </a:cubicBezTo>
                  <a:cubicBezTo>
                    <a:pt x="29216" y="16480"/>
                    <a:pt x="23510" y="17393"/>
                    <a:pt x="18945" y="19675"/>
                  </a:cubicBezTo>
                  <a:cubicBezTo>
                    <a:pt x="14381" y="21957"/>
                    <a:pt x="11229" y="27892"/>
                    <a:pt x="13946" y="34740"/>
                  </a:cubicBezTo>
                  <a:cubicBezTo>
                    <a:pt x="16663" y="41587"/>
                    <a:pt x="5023" y="44326"/>
                    <a:pt x="2511" y="49348"/>
                  </a:cubicBezTo>
                  <a:cubicBezTo>
                    <a:pt x="0" y="54369"/>
                    <a:pt x="5136" y="59276"/>
                    <a:pt x="4622" y="65952"/>
                  </a:cubicBezTo>
                  <a:cubicBezTo>
                    <a:pt x="4109" y="72629"/>
                    <a:pt x="2398" y="80428"/>
                    <a:pt x="7532" y="85173"/>
                  </a:cubicBezTo>
                  <a:cubicBezTo>
                    <a:pt x="8883" y="86422"/>
                    <a:pt x="10661" y="86882"/>
                    <a:pt x="12547" y="86882"/>
                  </a:cubicBezTo>
                  <a:cubicBezTo>
                    <a:pt x="17831" y="86882"/>
                    <a:pt x="23966" y="83272"/>
                    <a:pt x="23966" y="83272"/>
                  </a:cubicBezTo>
                  <a:cubicBezTo>
                    <a:pt x="23966" y="83272"/>
                    <a:pt x="43823" y="77003"/>
                    <a:pt x="40057" y="61635"/>
                  </a:cubicBezTo>
                  <a:cubicBezTo>
                    <a:pt x="36291" y="46267"/>
                    <a:pt x="46904" y="55948"/>
                    <a:pt x="50672" y="46143"/>
                  </a:cubicBezTo>
                  <a:cubicBezTo>
                    <a:pt x="54438" y="36338"/>
                    <a:pt x="44166" y="31887"/>
                    <a:pt x="45878" y="24012"/>
                  </a:cubicBezTo>
                  <a:cubicBezTo>
                    <a:pt x="47589" y="16138"/>
                    <a:pt x="55768" y="10317"/>
                    <a:pt x="51507" y="2785"/>
                  </a:cubicBezTo>
                  <a:cubicBezTo>
                    <a:pt x="50403" y="833"/>
                    <a:pt x="48788" y="0"/>
                    <a:pt x="46938" y="0"/>
                  </a:cubicBezTo>
                  <a:close/>
                </a:path>
              </a:pathLst>
            </a:custGeom>
            <a:solidFill>
              <a:srgbClr val="6D9EEB">
                <a:alpha val="41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9" name="Google Shape;3599;p48"/>
            <p:cNvSpPr/>
            <p:nvPr/>
          </p:nvSpPr>
          <p:spPr>
            <a:xfrm flipH="1">
              <a:off x="791960" y="4334255"/>
              <a:ext cx="602155" cy="1266356"/>
            </a:xfrm>
            <a:custGeom>
              <a:avLst/>
              <a:gdLst/>
              <a:ahLst/>
              <a:cxnLst/>
              <a:rect l="l" t="t" r="r" b="b"/>
              <a:pathLst>
                <a:path w="39120" h="82271" extrusionOk="0">
                  <a:moveTo>
                    <a:pt x="38564" y="0"/>
                  </a:moveTo>
                  <a:cubicBezTo>
                    <a:pt x="38430" y="0"/>
                    <a:pt x="38296" y="54"/>
                    <a:pt x="38197" y="160"/>
                  </a:cubicBezTo>
                  <a:cubicBezTo>
                    <a:pt x="18149" y="21726"/>
                    <a:pt x="258" y="81027"/>
                    <a:pt x="79" y="81624"/>
                  </a:cubicBezTo>
                  <a:cubicBezTo>
                    <a:pt x="1" y="81889"/>
                    <a:pt x="151" y="82170"/>
                    <a:pt x="417" y="82249"/>
                  </a:cubicBezTo>
                  <a:cubicBezTo>
                    <a:pt x="464" y="82262"/>
                    <a:pt x="512" y="82270"/>
                    <a:pt x="561" y="82270"/>
                  </a:cubicBezTo>
                  <a:cubicBezTo>
                    <a:pt x="781" y="82270"/>
                    <a:pt x="977" y="82125"/>
                    <a:pt x="1040" y="81913"/>
                  </a:cubicBezTo>
                  <a:cubicBezTo>
                    <a:pt x="1221" y="81318"/>
                    <a:pt x="19043" y="22239"/>
                    <a:pt x="38930" y="843"/>
                  </a:cubicBezTo>
                  <a:cubicBezTo>
                    <a:pt x="39119" y="641"/>
                    <a:pt x="39109" y="323"/>
                    <a:pt x="38905" y="135"/>
                  </a:cubicBezTo>
                  <a:cubicBezTo>
                    <a:pt x="38809" y="45"/>
                    <a:pt x="38686" y="0"/>
                    <a:pt x="38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0" name="Google Shape;3600;p48"/>
            <p:cNvSpPr/>
            <p:nvPr/>
          </p:nvSpPr>
          <p:spPr>
            <a:xfrm flipH="1">
              <a:off x="847457" y="4495181"/>
              <a:ext cx="217481" cy="149923"/>
            </a:xfrm>
            <a:custGeom>
              <a:avLst/>
              <a:gdLst/>
              <a:ahLst/>
              <a:cxnLst/>
              <a:rect l="l" t="t" r="r" b="b"/>
              <a:pathLst>
                <a:path w="14129" h="9740" extrusionOk="0">
                  <a:moveTo>
                    <a:pt x="572" y="0"/>
                  </a:moveTo>
                  <a:cubicBezTo>
                    <a:pt x="507" y="0"/>
                    <a:pt x="442" y="13"/>
                    <a:pt x="378" y="39"/>
                  </a:cubicBezTo>
                  <a:cubicBezTo>
                    <a:pt x="123" y="146"/>
                    <a:pt x="1" y="438"/>
                    <a:pt x="108" y="694"/>
                  </a:cubicBezTo>
                  <a:lnTo>
                    <a:pt x="3879" y="9740"/>
                  </a:lnTo>
                  <a:lnTo>
                    <a:pt x="13684" y="7668"/>
                  </a:lnTo>
                  <a:cubicBezTo>
                    <a:pt x="13955" y="7611"/>
                    <a:pt x="14129" y="7345"/>
                    <a:pt x="14072" y="7075"/>
                  </a:cubicBezTo>
                  <a:cubicBezTo>
                    <a:pt x="14020" y="6834"/>
                    <a:pt x="13806" y="6679"/>
                    <a:pt x="13572" y="6679"/>
                  </a:cubicBezTo>
                  <a:cubicBezTo>
                    <a:pt x="13540" y="6679"/>
                    <a:pt x="13509" y="6681"/>
                    <a:pt x="13477" y="6687"/>
                  </a:cubicBezTo>
                  <a:lnTo>
                    <a:pt x="4485" y="8587"/>
                  </a:lnTo>
                  <a:lnTo>
                    <a:pt x="1033" y="308"/>
                  </a:lnTo>
                  <a:cubicBezTo>
                    <a:pt x="953" y="116"/>
                    <a:pt x="767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1" name="Google Shape;3601;p48"/>
            <p:cNvSpPr/>
            <p:nvPr/>
          </p:nvSpPr>
          <p:spPr>
            <a:xfrm flipH="1">
              <a:off x="847371" y="4758624"/>
              <a:ext cx="428373" cy="232196"/>
            </a:xfrm>
            <a:custGeom>
              <a:avLst/>
              <a:gdLst/>
              <a:ahLst/>
              <a:cxnLst/>
              <a:rect l="l" t="t" r="r" b="b"/>
              <a:pathLst>
                <a:path w="27830" h="15085" extrusionOk="0">
                  <a:moveTo>
                    <a:pt x="571" y="1"/>
                  </a:moveTo>
                  <a:cubicBezTo>
                    <a:pt x="499" y="1"/>
                    <a:pt x="426" y="16"/>
                    <a:pt x="356" y="49"/>
                  </a:cubicBezTo>
                  <a:cubicBezTo>
                    <a:pt x="107" y="170"/>
                    <a:pt x="0" y="469"/>
                    <a:pt x="119" y="719"/>
                  </a:cubicBezTo>
                  <a:lnTo>
                    <a:pt x="6956" y="15085"/>
                  </a:lnTo>
                  <a:lnTo>
                    <a:pt x="27388" y="10493"/>
                  </a:lnTo>
                  <a:cubicBezTo>
                    <a:pt x="27659" y="10432"/>
                    <a:pt x="27829" y="10164"/>
                    <a:pt x="27767" y="9894"/>
                  </a:cubicBezTo>
                  <a:cubicBezTo>
                    <a:pt x="27715" y="9660"/>
                    <a:pt x="27507" y="9500"/>
                    <a:pt x="27278" y="9500"/>
                  </a:cubicBezTo>
                  <a:cubicBezTo>
                    <a:pt x="27242" y="9500"/>
                    <a:pt x="27206" y="9504"/>
                    <a:pt x="27169" y="9513"/>
                  </a:cubicBezTo>
                  <a:lnTo>
                    <a:pt x="7517" y="13932"/>
                  </a:lnTo>
                  <a:lnTo>
                    <a:pt x="1026" y="288"/>
                  </a:lnTo>
                  <a:cubicBezTo>
                    <a:pt x="939" y="107"/>
                    <a:pt x="759" y="1"/>
                    <a:pt x="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2" name="Google Shape;3602;p48"/>
            <p:cNvSpPr/>
            <p:nvPr/>
          </p:nvSpPr>
          <p:spPr>
            <a:xfrm flipH="1">
              <a:off x="1021107" y="5087956"/>
              <a:ext cx="386367" cy="236829"/>
            </a:xfrm>
            <a:custGeom>
              <a:avLst/>
              <a:gdLst/>
              <a:ahLst/>
              <a:cxnLst/>
              <a:rect l="l" t="t" r="r" b="b"/>
              <a:pathLst>
                <a:path w="25101" h="15386" extrusionOk="0">
                  <a:moveTo>
                    <a:pt x="572" y="1"/>
                  </a:moveTo>
                  <a:cubicBezTo>
                    <a:pt x="499" y="1"/>
                    <a:pt x="425" y="17"/>
                    <a:pt x="354" y="51"/>
                  </a:cubicBezTo>
                  <a:cubicBezTo>
                    <a:pt x="105" y="171"/>
                    <a:pt x="0" y="470"/>
                    <a:pt x="120" y="721"/>
                  </a:cubicBezTo>
                  <a:lnTo>
                    <a:pt x="7161" y="15385"/>
                  </a:lnTo>
                  <a:lnTo>
                    <a:pt x="24693" y="9750"/>
                  </a:lnTo>
                  <a:cubicBezTo>
                    <a:pt x="24957" y="9664"/>
                    <a:pt x="25100" y="9382"/>
                    <a:pt x="25015" y="9118"/>
                  </a:cubicBezTo>
                  <a:cubicBezTo>
                    <a:pt x="24948" y="8905"/>
                    <a:pt x="24749" y="8770"/>
                    <a:pt x="24538" y="8770"/>
                  </a:cubicBezTo>
                  <a:cubicBezTo>
                    <a:pt x="24487" y="8770"/>
                    <a:pt x="24436" y="8778"/>
                    <a:pt x="24385" y="8794"/>
                  </a:cubicBezTo>
                  <a:lnTo>
                    <a:pt x="7686" y="14162"/>
                  </a:lnTo>
                  <a:lnTo>
                    <a:pt x="1024" y="286"/>
                  </a:lnTo>
                  <a:cubicBezTo>
                    <a:pt x="938" y="106"/>
                    <a:pt x="759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861103" y="2168986"/>
            <a:ext cx="5497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S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S" sz="1600" dirty="0" smtClean="0">
                <a:latin typeface="Times New Roman" pitchFamily="18" charset="0"/>
                <a:cs typeface="Times New Roman" pitchFamily="18" charset="0"/>
              </a:rPr>
              <a:t>omo una Red Social </a:t>
            </a:r>
            <a:r>
              <a:rPr lang="es-US" sz="1600" dirty="0">
                <a:latin typeface="Times New Roman" pitchFamily="18" charset="0"/>
                <a:cs typeface="Times New Roman" pitchFamily="18" charset="0"/>
              </a:rPr>
              <a:t>que es </a:t>
            </a:r>
            <a:r>
              <a:rPr lang="es-US" sz="1600" dirty="0" smtClean="0">
                <a:latin typeface="Times New Roman" pitchFamily="18" charset="0"/>
                <a:cs typeface="Times New Roman" pitchFamily="18" charset="0"/>
              </a:rPr>
              <a:t>útil </a:t>
            </a:r>
            <a:r>
              <a:rPr lang="es-US" sz="1600" dirty="0">
                <a:latin typeface="Times New Roman" pitchFamily="18" charset="0"/>
                <a:cs typeface="Times New Roman" pitchFamily="18" charset="0"/>
              </a:rPr>
              <a:t>para profesionales y personas que buscan oportunidades laborales. Sin embargo, las redes sociales, y en particular la apariencia de éxito y conexión profesional que se promueve en </a:t>
            </a:r>
            <a:r>
              <a:rPr lang="es-US" sz="1600" dirty="0" err="1">
                <a:latin typeface="Times New Roman" pitchFamily="18" charset="0"/>
                <a:cs typeface="Times New Roman" pitchFamily="18" charset="0"/>
              </a:rPr>
              <a:t>LinkedIn</a:t>
            </a:r>
            <a:r>
              <a:rPr lang="es-US" sz="1600" dirty="0">
                <a:latin typeface="Times New Roman" pitchFamily="18" charset="0"/>
                <a:cs typeface="Times New Roman" pitchFamily="18" charset="0"/>
              </a:rPr>
              <a:t>, suponen una amenaza para nuestro bienestar espiritual, mental y </a:t>
            </a:r>
            <a:r>
              <a:rPr lang="es-US" sz="1600" dirty="0" smtClean="0">
                <a:latin typeface="Times New Roman" pitchFamily="18" charset="0"/>
                <a:cs typeface="Times New Roman" pitchFamily="18" charset="0"/>
              </a:rPr>
              <a:t>general.</a:t>
            </a:r>
            <a:endParaRPr lang="es-V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76848" y="1489371"/>
            <a:ext cx="5787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LINKEDIN SE DESTACA: </a:t>
            </a:r>
            <a:endParaRPr lang="es-VE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4055" y="54183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rPr>
              <a:t>IMPACTOS NOCIVOS DEL USO DE LINKEDIN</a:t>
            </a:r>
            <a:endParaRPr lang="es-V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Times New Roman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790279" y="1506235"/>
            <a:ext cx="5184576" cy="83406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oportunidad de establecer conexiones </a:t>
            </a:r>
            <a:r>
              <a:rPr lang="es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profesionales</a:t>
            </a:r>
          </a:p>
          <a:p>
            <a:pPr algn="ctr"/>
            <a:r>
              <a:rPr lang="es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presentar nuestros perfiles laborales</a:t>
            </a:r>
            <a:r>
              <a:rPr lang="es-US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s-VE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V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74055" y="2556321"/>
            <a:ext cx="5400600" cy="936104"/>
          </a:xfrm>
          <a:prstGeom prst="roundRect">
            <a:avLst/>
          </a:prstGeom>
          <a:solidFill>
            <a:srgbClr val="E74F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s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medida </a:t>
            </a:r>
            <a:r>
              <a:rPr lang="es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 la plataforma se vuelve más popular, aumenta la presión para mantener una presencia constante y notable. </a:t>
            </a:r>
            <a:endParaRPr lang="es-VE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VE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782167" y="3852465"/>
            <a:ext cx="6372919" cy="93610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una fuente constante de comparación y </a:t>
            </a:r>
            <a:r>
              <a:rPr lang="es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envidia, por la  </a:t>
            </a:r>
            <a:r>
              <a:rPr lang="es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necesidad de recibir validación y aprobación de parte de quienes, </a:t>
            </a:r>
            <a:r>
              <a:rPr lang="es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 siquiera conocemos en </a:t>
            </a:r>
            <a:r>
              <a:rPr lang="es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persona</a:t>
            </a:r>
            <a:r>
              <a:rPr lang="es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VE" b="1" dirty="0"/>
          </a:p>
        </p:txBody>
      </p:sp>
      <p:sp>
        <p:nvSpPr>
          <p:cNvPr id="8" name="7 Rectángulo"/>
          <p:cNvSpPr/>
          <p:nvPr/>
        </p:nvSpPr>
        <p:spPr>
          <a:xfrm>
            <a:off x="125983" y="1506236"/>
            <a:ext cx="2907116" cy="58477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s-US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LINKEDIN </a:t>
            </a:r>
          </a:p>
          <a:p>
            <a:pPr algn="ctr"/>
            <a:r>
              <a:rPr lang="es-US" sz="16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NOS BRINDA</a:t>
            </a:r>
            <a:endParaRPr lang="es-VE" sz="1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693848" y="2691626"/>
            <a:ext cx="1847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1600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SIN </a:t>
            </a:r>
          </a:p>
          <a:p>
            <a:pPr algn="ctr"/>
            <a:r>
              <a:rPr lang="es-US" sz="1600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EMBARGO </a:t>
            </a:r>
            <a:endParaRPr lang="es-VE" sz="1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-18033" y="3874408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US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PUEDE </a:t>
            </a:r>
          </a:p>
          <a:p>
            <a:pPr algn="ctr"/>
            <a:r>
              <a:rPr lang="es-US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CONVERTIRSE</a:t>
            </a:r>
            <a:endParaRPr lang="es-VE" sz="1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  <p:cxnSp>
        <p:nvCxnSpPr>
          <p:cNvPr id="4" name="3 Conector angular"/>
          <p:cNvCxnSpPr/>
          <p:nvPr/>
        </p:nvCxnSpPr>
        <p:spPr>
          <a:xfrm rot="16200000" flipH="1">
            <a:off x="1916251" y="1571539"/>
            <a:ext cx="249285" cy="121073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5 Conector angular"/>
          <p:cNvCxnSpPr>
            <a:stCxn id="9" idx="2"/>
          </p:cNvCxnSpPr>
          <p:nvPr/>
        </p:nvCxnSpPr>
        <p:spPr>
          <a:xfrm rot="5400000" flipH="1">
            <a:off x="6770161" y="2428867"/>
            <a:ext cx="252028" cy="1443040"/>
          </a:xfrm>
          <a:prstGeom prst="bentConnector4">
            <a:avLst>
              <a:gd name="adj1" fmla="val -90704"/>
              <a:gd name="adj2" fmla="val 8201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15" idx="2"/>
          </p:cNvCxnSpPr>
          <p:nvPr/>
        </p:nvCxnSpPr>
        <p:spPr>
          <a:xfrm rot="16200000" flipH="1">
            <a:off x="1222674" y="4085060"/>
            <a:ext cx="185370" cy="9336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Users\victorialys\Pictures\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6" t="29106" r="10133" b="42125"/>
          <a:stretch/>
        </p:blipFill>
        <p:spPr bwMode="auto">
          <a:xfrm>
            <a:off x="8119925" y="1476201"/>
            <a:ext cx="1079066" cy="9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ictorialys\Pictures\K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1" t="27272" r="11670" b="41229"/>
          <a:stretch/>
        </p:blipFill>
        <p:spPr bwMode="auto">
          <a:xfrm>
            <a:off x="8232998" y="3266695"/>
            <a:ext cx="1038001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4055" y="612105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000" dirty="0" smtClean="0">
                <a:latin typeface="Broadway" pitchFamily="82" charset="0"/>
                <a:cs typeface="Times New Roman" pitchFamily="18" charset="0"/>
              </a:rPr>
              <a:t>RIESGOS </a:t>
            </a:r>
            <a:r>
              <a:rPr lang="es-US" sz="2000" dirty="0">
                <a:latin typeface="Broadway" pitchFamily="82" charset="0"/>
                <a:cs typeface="Times New Roman" pitchFamily="18" charset="0"/>
              </a:rPr>
              <a:t>A LOS QUE ESTÁN SOMETIDOS LOS USUARIOS </a:t>
            </a:r>
            <a:endParaRPr lang="es-VE" sz="2000" dirty="0">
              <a:latin typeface="Broadway" pitchFamily="82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05773" y="1601053"/>
            <a:ext cx="4993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1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Linkedin </a:t>
            </a:r>
            <a:r>
              <a:rPr lang="es-US" sz="1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al igual que otras redes sociales como Facebook e Instagram, así como nos ofrecen una serie de </a:t>
            </a:r>
            <a:r>
              <a:rPr lang="es-US" sz="1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beneficios</a:t>
            </a:r>
            <a:endParaRPr lang="es-VE" sz="1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8032" y="2630070"/>
            <a:ext cx="932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1800" dirty="0" smtClean="0">
                <a:solidFill>
                  <a:srgbClr val="FF0000"/>
                </a:solidFill>
                <a:latin typeface="Broadway" pitchFamily="82" charset="0"/>
              </a:rPr>
              <a:t>TAMBIÉN TIENEN SUS RIESGOS, EN ESPECIAL CUANDO NO</a:t>
            </a:r>
          </a:p>
          <a:p>
            <a:pPr algn="ctr"/>
            <a:r>
              <a:rPr lang="es-US" sz="1800" dirty="0" smtClean="0">
                <a:solidFill>
                  <a:srgbClr val="FF0000"/>
                </a:solidFill>
                <a:latin typeface="Broadway" pitchFamily="82" charset="0"/>
              </a:rPr>
              <a:t> LAS USAMOS DE FORMA CORRECTA.</a:t>
            </a:r>
            <a:endParaRPr lang="es-VE" sz="1800" dirty="0">
              <a:solidFill>
                <a:srgbClr val="FF0000"/>
              </a:solidFill>
              <a:latin typeface="Broadway" pitchFamily="82" charset="0"/>
            </a:endParaRPr>
          </a:p>
        </p:txBody>
      </p:sp>
      <p:pic>
        <p:nvPicPr>
          <p:cNvPr id="4098" name="Picture 2" descr="C:\Users\victorialys\Downloads\descarga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4" y="1332185"/>
            <a:ext cx="2016224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ictorialys\Downloads\13290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72" y="1332185"/>
            <a:ext cx="1430287" cy="113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ictorialys\Pictures\dddd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t="26060" r="31397" b="26135"/>
          <a:stretch/>
        </p:blipFill>
        <p:spPr bwMode="auto">
          <a:xfrm>
            <a:off x="197991" y="2988369"/>
            <a:ext cx="1656184" cy="16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Proceso alternativo"/>
          <p:cNvSpPr/>
          <p:nvPr/>
        </p:nvSpPr>
        <p:spPr>
          <a:xfrm>
            <a:off x="1926902" y="4141663"/>
            <a:ext cx="5971008" cy="1039638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personas </a:t>
            </a:r>
            <a:r>
              <a:rPr lang="es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suelen compartir de forma indiscriminada información personal y sensible que invita a los amigos de lo ajeno a etiquetarnos como su objetivo principal.</a:t>
            </a:r>
            <a:endParaRPr lang="es-V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045733" y="3564433"/>
            <a:ext cx="5759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1600" dirty="0" smtClean="0">
                <a:solidFill>
                  <a:schemeClr val="tx1"/>
                </a:solidFill>
                <a:latin typeface="Broadway" pitchFamily="82" charset="0"/>
                <a:cs typeface="Times New Roman" pitchFamily="18" charset="0"/>
              </a:rPr>
              <a:t>TAL ES ASÍ QUE UNA CANTIDAD SIGNIFICATIVA DE: </a:t>
            </a:r>
            <a:endParaRPr lang="es-VE" sz="1600" dirty="0">
              <a:solidFill>
                <a:schemeClr val="tx1"/>
              </a:solidFill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" name="Google Shape;3527;p47"/>
          <p:cNvSpPr txBox="1">
            <a:spLocks noGrp="1"/>
          </p:cNvSpPr>
          <p:nvPr>
            <p:ph type="title"/>
          </p:nvPr>
        </p:nvSpPr>
        <p:spPr>
          <a:xfrm>
            <a:off x="727341" y="451008"/>
            <a:ext cx="7870242" cy="593145"/>
          </a:xfrm>
        </p:spPr>
        <p:txBody>
          <a:bodyPr/>
          <a:lstStyle/>
          <a:p>
            <a:r>
              <a:rPr lang="es-US" sz="2000" b="0" dirty="0" smtClean="0">
                <a:latin typeface="Broadway" pitchFamily="82" charset="0"/>
              </a:rPr>
              <a:t>RECOMENDACIONES DE CÓMO HACER </a:t>
            </a:r>
            <a:br>
              <a:rPr lang="es-US" sz="2000" b="0" dirty="0" smtClean="0">
                <a:latin typeface="Broadway" pitchFamily="82" charset="0"/>
              </a:rPr>
            </a:br>
            <a:r>
              <a:rPr lang="es-US" sz="2000" b="0" dirty="0" smtClean="0">
                <a:latin typeface="Broadway" pitchFamily="82" charset="0"/>
              </a:rPr>
              <a:t>UN USO SEGURO DE LA MISMA</a:t>
            </a:r>
            <a:endParaRPr lang="es-VE" sz="2000" b="0" dirty="0">
              <a:latin typeface="Broadway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30339" y="2034944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US" b="1" dirty="0" smtClean="0">
                <a:latin typeface="Times New Roman" pitchFamily="18" charset="0"/>
                <a:cs typeface="Times New Roman" pitchFamily="18" charset="0"/>
              </a:rPr>
              <a:t>Frente </a:t>
            </a:r>
            <a:r>
              <a:rPr lang="es-US" b="1" dirty="0">
                <a:latin typeface="Times New Roman" pitchFamily="18" charset="0"/>
                <a:cs typeface="Times New Roman" pitchFamily="18" charset="0"/>
              </a:rPr>
              <a:t>a tanto riesgo, es mejor que se tome su tiempo </a:t>
            </a:r>
            <a:r>
              <a:rPr lang="es-US" b="1" dirty="0" smtClean="0">
                <a:latin typeface="Times New Roman" pitchFamily="18" charset="0"/>
                <a:cs typeface="Times New Roman" pitchFamily="18" charset="0"/>
              </a:rPr>
              <a:t>para</a:t>
            </a:r>
          </a:p>
          <a:p>
            <a:pPr lvl="0" algn="ctr"/>
            <a:r>
              <a:rPr lang="es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S" b="1" dirty="0">
                <a:latin typeface="Times New Roman" pitchFamily="18" charset="0"/>
                <a:cs typeface="Times New Roman" pitchFamily="18" charset="0"/>
              </a:rPr>
              <a:t>investigar a fondo. Revise el sitio web, investigue sus antecedentes. </a:t>
            </a:r>
            <a:endParaRPr lang="es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US" b="1" dirty="0" smtClean="0">
                <a:latin typeface="Times New Roman" pitchFamily="18" charset="0"/>
                <a:cs typeface="Times New Roman" pitchFamily="18" charset="0"/>
              </a:rPr>
              <a:t>Revise </a:t>
            </a:r>
            <a:r>
              <a:rPr lang="es-US" b="1" dirty="0">
                <a:latin typeface="Times New Roman" pitchFamily="18" charset="0"/>
                <a:cs typeface="Times New Roman" pitchFamily="18" charset="0"/>
              </a:rPr>
              <a:t>los comentarios que dejan otros seguidores en sus redes</a:t>
            </a:r>
            <a:r>
              <a:rPr lang="es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828263" y="1548209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18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DESCONFÍE DE </a:t>
            </a:r>
            <a:r>
              <a:rPr lang="es-US" sz="1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TODOS:</a:t>
            </a:r>
            <a:endParaRPr lang="es-VE" sz="1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roadway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18033" y="2747363"/>
            <a:ext cx="3706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US" sz="1600" b="1" dirty="0">
                <a:solidFill>
                  <a:srgbClr val="FF0000"/>
                </a:solidFill>
                <a:latin typeface="Bodoni MT Black" pitchFamily="18" charset="0"/>
              </a:rPr>
              <a:t>¡CONFIRME LA INFORMACIÓN!</a:t>
            </a:r>
            <a:endParaRPr lang="es-VE" sz="1600" b="1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69329" y="3584793"/>
            <a:ext cx="46609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US" sz="18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JAMÁS ENVÍE </a:t>
            </a:r>
            <a:r>
              <a:rPr lang="es-US" sz="1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DINERO</a:t>
            </a:r>
            <a:r>
              <a:rPr lang="es-US" sz="1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roadway" pitchFamily="82" charset="0"/>
              </a:rPr>
              <a:t>:</a:t>
            </a:r>
          </a:p>
          <a:p>
            <a:pPr lvl="0" algn="ctr"/>
            <a:endParaRPr lang="es-US" sz="1800" dirty="0" smtClean="0">
              <a:latin typeface="Broadway" pitchFamily="82" charset="0"/>
            </a:endParaRPr>
          </a:p>
          <a:p>
            <a:pPr lvl="0" algn="ctr"/>
            <a:r>
              <a:rPr lang="es-US" b="1" dirty="0" smtClean="0">
                <a:latin typeface="Times New Roman" pitchFamily="18" charset="0"/>
                <a:cs typeface="Times New Roman" pitchFamily="18" charset="0"/>
              </a:rPr>
              <a:t>Ninguna </a:t>
            </a:r>
            <a:r>
              <a:rPr lang="es-US" b="1" dirty="0">
                <a:latin typeface="Times New Roman" pitchFamily="18" charset="0"/>
                <a:cs typeface="Times New Roman" pitchFamily="18" charset="0"/>
              </a:rPr>
              <a:t>empresa seria pedirá que se les deposite dinero para trámites, exámenes, ni pasajes.</a:t>
            </a:r>
            <a:endParaRPr lang="es-VE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ictorialys\Pictures\G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9" t="29840" r="11670" b="34524"/>
          <a:stretch/>
        </p:blipFill>
        <p:spPr bwMode="auto">
          <a:xfrm>
            <a:off x="197991" y="1417839"/>
            <a:ext cx="1691259" cy="13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ctorialys\Pictures\D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5" t="29840" r="8349" b="31917"/>
          <a:stretch/>
        </p:blipFill>
        <p:spPr bwMode="auto">
          <a:xfrm>
            <a:off x="1782167" y="1417839"/>
            <a:ext cx="1635224" cy="13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ictorialys\Pictures\DDD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4" t="27559" r="5810" b="38916"/>
          <a:stretch/>
        </p:blipFill>
        <p:spPr bwMode="auto">
          <a:xfrm>
            <a:off x="4572000" y="3169609"/>
            <a:ext cx="1714500" cy="9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ictorialys\Pictures\GGGG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9" t="29840" r="7177" b="33407"/>
          <a:stretch/>
        </p:blipFill>
        <p:spPr bwMode="auto">
          <a:xfrm>
            <a:off x="6678711" y="3072405"/>
            <a:ext cx="1908199" cy="155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ictorialys\Pictures\WW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1" t="27560" r="9764" b="21916"/>
          <a:stretch/>
        </p:blipFill>
        <p:spPr bwMode="auto">
          <a:xfrm>
            <a:off x="5526583" y="4127565"/>
            <a:ext cx="1368152" cy="115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Elementary - 5th Grade: Political Science by Slidesgo">
  <a:themeElements>
    <a:clrScheme name="Simple Light">
      <a:dk1>
        <a:srgbClr val="000000"/>
      </a:dk1>
      <a:lt1>
        <a:srgbClr val="DEE7E9"/>
      </a:lt1>
      <a:dk2>
        <a:srgbClr val="6D9EEB"/>
      </a:dk2>
      <a:lt2>
        <a:srgbClr val="AFE8F3"/>
      </a:lt2>
      <a:accent1>
        <a:srgbClr val="FF6028"/>
      </a:accent1>
      <a:accent2>
        <a:srgbClr val="F1C23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697</Words>
  <Application>Microsoft Office PowerPoint</Application>
  <PresentationFormat>Personalizado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Poppins</vt:lpstr>
      <vt:lpstr>Bodoni MT Black</vt:lpstr>
      <vt:lpstr>Actor</vt:lpstr>
      <vt:lpstr>Broadway</vt:lpstr>
      <vt:lpstr>Archivo Black</vt:lpstr>
      <vt:lpstr>Times New Roman</vt:lpstr>
      <vt:lpstr>Social Studies Subject for Elementary - 5th Grade: Political Science by Slidesgo</vt:lpstr>
      <vt:lpstr>Presentación de PowerPoint</vt:lpstr>
      <vt:lpstr>LINKEDIN</vt:lpstr>
      <vt:lpstr>Presentación de PowerPoint</vt:lpstr>
      <vt:lpstr>Presentación de PowerPoint</vt:lpstr>
      <vt:lpstr>¿CÓMO FUNCIONA?</vt:lpstr>
      <vt:lpstr>Presentación de PowerPoint</vt:lpstr>
      <vt:lpstr>Presentación de PowerPoint</vt:lpstr>
      <vt:lpstr>Presentación de PowerPoint</vt:lpstr>
      <vt:lpstr>RECOMENDACIONES DE CÓMO HACER  UN USO SEGURO DE LA MISMA</vt:lpstr>
      <vt:lpstr>RECOMENDACIONES DE CÓMO HACER  UN USO SEGURO DE LA MISMA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victorialys</cp:lastModifiedBy>
  <cp:revision>25</cp:revision>
  <dcterms:modified xsi:type="dcterms:W3CDTF">2024-02-23T00:42:18Z</dcterms:modified>
</cp:coreProperties>
</file>