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" y="751746"/>
            <a:ext cx="3946298" cy="43441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3479" y="5655712"/>
            <a:ext cx="4154520" cy="364912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0284" y="6538459"/>
            <a:ext cx="2802393" cy="25832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89016" y="1028700"/>
            <a:ext cx="5598982" cy="3028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9954" y="1901536"/>
            <a:ext cx="10788091" cy="487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00" b="1" i="0">
                <a:solidFill>
                  <a:srgbClr val="242F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60078" y="1643160"/>
            <a:ext cx="14568169" cy="7000875"/>
          </a:xfrm>
          <a:custGeom>
            <a:avLst/>
            <a:gdLst/>
            <a:ahLst/>
            <a:cxnLst/>
            <a:rect l="l" t="t" r="r" b="b"/>
            <a:pathLst>
              <a:path w="14568169" h="7000875">
                <a:moveTo>
                  <a:pt x="14082077" y="7000679"/>
                </a:moveTo>
                <a:lnTo>
                  <a:pt x="485765" y="7000679"/>
                </a:lnTo>
                <a:lnTo>
                  <a:pt x="437762" y="6998303"/>
                </a:lnTo>
                <a:lnTo>
                  <a:pt x="390562" y="6991260"/>
                </a:lnTo>
                <a:lnTo>
                  <a:pt x="344494" y="6979682"/>
                </a:lnTo>
                <a:lnTo>
                  <a:pt x="299877" y="6963702"/>
                </a:lnTo>
                <a:lnTo>
                  <a:pt x="257028" y="6943452"/>
                </a:lnTo>
                <a:lnTo>
                  <a:pt x="216266" y="6919064"/>
                </a:lnTo>
                <a:lnTo>
                  <a:pt x="177911" y="6890669"/>
                </a:lnTo>
                <a:lnTo>
                  <a:pt x="142280" y="6858399"/>
                </a:lnTo>
                <a:lnTo>
                  <a:pt x="110010" y="6822768"/>
                </a:lnTo>
                <a:lnTo>
                  <a:pt x="81615" y="6784413"/>
                </a:lnTo>
                <a:lnTo>
                  <a:pt x="57227" y="6743651"/>
                </a:lnTo>
                <a:lnTo>
                  <a:pt x="36977" y="6700803"/>
                </a:lnTo>
                <a:lnTo>
                  <a:pt x="20997" y="6656185"/>
                </a:lnTo>
                <a:lnTo>
                  <a:pt x="9420" y="6610117"/>
                </a:lnTo>
                <a:lnTo>
                  <a:pt x="2377" y="6562918"/>
                </a:lnTo>
                <a:lnTo>
                  <a:pt x="0" y="651490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14082068" y="0"/>
                </a:lnTo>
                <a:lnTo>
                  <a:pt x="14130080" y="2377"/>
                </a:lnTo>
                <a:lnTo>
                  <a:pt x="14177280" y="9420"/>
                </a:lnTo>
                <a:lnTo>
                  <a:pt x="14223348" y="20997"/>
                </a:lnTo>
                <a:lnTo>
                  <a:pt x="14267965" y="36977"/>
                </a:lnTo>
                <a:lnTo>
                  <a:pt x="14310814" y="57227"/>
                </a:lnTo>
                <a:lnTo>
                  <a:pt x="14351576" y="81615"/>
                </a:lnTo>
                <a:lnTo>
                  <a:pt x="14389932" y="110010"/>
                </a:lnTo>
                <a:lnTo>
                  <a:pt x="14425563" y="142280"/>
                </a:lnTo>
                <a:lnTo>
                  <a:pt x="14457832" y="177911"/>
                </a:lnTo>
                <a:lnTo>
                  <a:pt x="14486227" y="216266"/>
                </a:lnTo>
                <a:lnTo>
                  <a:pt x="14510615" y="257028"/>
                </a:lnTo>
                <a:lnTo>
                  <a:pt x="14530865" y="299876"/>
                </a:lnTo>
                <a:lnTo>
                  <a:pt x="14546845" y="344494"/>
                </a:lnTo>
                <a:lnTo>
                  <a:pt x="14558422" y="390562"/>
                </a:lnTo>
                <a:lnTo>
                  <a:pt x="14565465" y="437762"/>
                </a:lnTo>
                <a:lnTo>
                  <a:pt x="14567842" y="485774"/>
                </a:lnTo>
                <a:lnTo>
                  <a:pt x="14567842" y="6514905"/>
                </a:lnTo>
                <a:lnTo>
                  <a:pt x="14565465" y="6562918"/>
                </a:lnTo>
                <a:lnTo>
                  <a:pt x="14558422" y="6610117"/>
                </a:lnTo>
                <a:lnTo>
                  <a:pt x="14546845" y="6656185"/>
                </a:lnTo>
                <a:lnTo>
                  <a:pt x="14530865" y="6700803"/>
                </a:lnTo>
                <a:lnTo>
                  <a:pt x="14510615" y="6743651"/>
                </a:lnTo>
                <a:lnTo>
                  <a:pt x="14486227" y="6784413"/>
                </a:lnTo>
                <a:lnTo>
                  <a:pt x="14457832" y="6822768"/>
                </a:lnTo>
                <a:lnTo>
                  <a:pt x="14425563" y="6858399"/>
                </a:lnTo>
                <a:lnTo>
                  <a:pt x="14389932" y="6890669"/>
                </a:lnTo>
                <a:lnTo>
                  <a:pt x="14351576" y="6919064"/>
                </a:lnTo>
                <a:lnTo>
                  <a:pt x="14310814" y="6943452"/>
                </a:lnTo>
                <a:lnTo>
                  <a:pt x="14267965" y="6963702"/>
                </a:lnTo>
                <a:lnTo>
                  <a:pt x="14223348" y="6979682"/>
                </a:lnTo>
                <a:lnTo>
                  <a:pt x="14177280" y="6991260"/>
                </a:lnTo>
                <a:lnTo>
                  <a:pt x="14130080" y="6998303"/>
                </a:lnTo>
                <a:lnTo>
                  <a:pt x="14082077" y="7000679"/>
                </a:lnTo>
                <a:close/>
              </a:path>
            </a:pathLst>
          </a:custGeom>
          <a:solidFill>
            <a:srgbClr val="F0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242F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42F3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242F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31210" y="2114107"/>
            <a:ext cx="7522845" cy="602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242F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1394" y="2560972"/>
            <a:ext cx="11265210" cy="1724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242F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3055" y="4457096"/>
            <a:ext cx="10661888" cy="362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42F3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0" y="6972300"/>
            <a:ext cx="7673992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400" spc="185" dirty="0" smtClean="0">
                <a:latin typeface="Verdana"/>
                <a:cs typeface="Verdana"/>
              </a:rPr>
              <a:t>Miguelangel Bracho 30545822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400" spc="185" dirty="0" smtClean="0">
                <a:latin typeface="Verdana"/>
                <a:cs typeface="Verdana"/>
              </a:rPr>
              <a:t>Georg </a:t>
            </a:r>
            <a:r>
              <a:rPr lang="es-MX" sz="3400" spc="185" dirty="0" err="1" smtClean="0">
                <a:latin typeface="Verdana"/>
                <a:cs typeface="Verdana"/>
              </a:rPr>
              <a:t>Boadas</a:t>
            </a:r>
            <a:r>
              <a:rPr lang="es-MX" sz="3400" spc="185" dirty="0" smtClean="0">
                <a:latin typeface="Verdana"/>
                <a:cs typeface="Verdana"/>
              </a:rPr>
              <a:t> 30209406</a:t>
            </a:r>
            <a:endParaRPr sz="3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200"/>
              </a:lnSpc>
              <a:spcBef>
                <a:spcPts val="90"/>
              </a:spcBef>
            </a:pPr>
            <a:r>
              <a:rPr spc="459" dirty="0"/>
              <a:t>Estudio </a:t>
            </a:r>
            <a:r>
              <a:rPr spc="355" dirty="0"/>
              <a:t>de </a:t>
            </a:r>
            <a:r>
              <a:rPr spc="360" dirty="0"/>
              <a:t> </a:t>
            </a:r>
            <a:r>
              <a:rPr spc="409" dirty="0"/>
              <a:t>Redes</a:t>
            </a:r>
            <a:r>
              <a:rPr spc="-100" dirty="0"/>
              <a:t> </a:t>
            </a:r>
            <a:r>
              <a:rPr spc="475" dirty="0"/>
              <a:t>Sociales </a:t>
            </a:r>
            <a:r>
              <a:rPr spc="-3095" dirty="0"/>
              <a:t> </a:t>
            </a:r>
            <a:r>
              <a:rPr spc="405" dirty="0">
                <a:solidFill>
                  <a:srgbClr val="E3613C"/>
                </a:solidFill>
              </a:rPr>
              <a:t>TikTok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5307003" y="9647731"/>
            <a:ext cx="76739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400" spc="185" dirty="0" err="1" smtClean="0">
                <a:latin typeface="Verdana"/>
                <a:cs typeface="Verdana"/>
              </a:rPr>
              <a:t>Guatamare</a:t>
            </a:r>
            <a:r>
              <a:rPr lang="es-MX" sz="2400" spc="185" dirty="0" smtClean="0">
                <a:latin typeface="Verdana"/>
                <a:cs typeface="Verdana"/>
              </a:rPr>
              <a:t> 23/2/24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6377"/>
            <a:ext cx="18288000" cy="9370695"/>
            <a:chOff x="0" y="916377"/>
            <a:chExt cx="18288000" cy="9370695"/>
          </a:xfrm>
        </p:grpSpPr>
        <p:sp>
          <p:nvSpPr>
            <p:cNvPr id="3" name="object 3"/>
            <p:cNvSpPr/>
            <p:nvPr/>
          </p:nvSpPr>
          <p:spPr>
            <a:xfrm>
              <a:off x="2037956" y="8533648"/>
              <a:ext cx="14090015" cy="110489"/>
            </a:xfrm>
            <a:custGeom>
              <a:avLst/>
              <a:gdLst/>
              <a:ahLst/>
              <a:cxnLst/>
              <a:rect l="l" t="t" r="r" b="b"/>
              <a:pathLst>
                <a:path w="14090015" h="110490">
                  <a:moveTo>
                    <a:pt x="14089935" y="73111"/>
                  </a:moveTo>
                  <a:lnTo>
                    <a:pt x="14045318" y="89091"/>
                  </a:lnTo>
                  <a:lnTo>
                    <a:pt x="13999250" y="100668"/>
                  </a:lnTo>
                  <a:lnTo>
                    <a:pt x="13952051" y="107711"/>
                  </a:lnTo>
                  <a:lnTo>
                    <a:pt x="13904039" y="110088"/>
                  </a:lnTo>
                  <a:lnTo>
                    <a:pt x="307946" y="110088"/>
                  </a:lnTo>
                  <a:lnTo>
                    <a:pt x="259934" y="107711"/>
                  </a:lnTo>
                  <a:lnTo>
                    <a:pt x="212735" y="100668"/>
                  </a:lnTo>
                  <a:lnTo>
                    <a:pt x="166668" y="89091"/>
                  </a:lnTo>
                  <a:lnTo>
                    <a:pt x="122051" y="73111"/>
                  </a:lnTo>
                  <a:lnTo>
                    <a:pt x="79203" y="52861"/>
                  </a:lnTo>
                  <a:lnTo>
                    <a:pt x="38442" y="28473"/>
                  </a:lnTo>
                  <a:lnTo>
                    <a:pt x="87" y="79"/>
                  </a:lnTo>
                </a:path>
              </a:pathLst>
            </a:custGeom>
            <a:ln w="76199">
              <a:solidFill>
                <a:srgbClr val="242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92957" y="1207134"/>
              <a:ext cx="1149985" cy="2730500"/>
            </a:xfrm>
            <a:custGeom>
              <a:avLst/>
              <a:gdLst/>
              <a:ahLst/>
              <a:cxnLst/>
              <a:rect l="l" t="t" r="r" b="b"/>
              <a:pathLst>
                <a:path w="1149985" h="2730500">
                  <a:moveTo>
                    <a:pt x="657872" y="1498320"/>
                  </a:moveTo>
                  <a:lnTo>
                    <a:pt x="655828" y="1433436"/>
                  </a:lnTo>
                  <a:lnTo>
                    <a:pt x="650379" y="1366901"/>
                  </a:lnTo>
                  <a:lnTo>
                    <a:pt x="641261" y="1298778"/>
                  </a:lnTo>
                  <a:lnTo>
                    <a:pt x="628942" y="1232611"/>
                  </a:lnTo>
                  <a:lnTo>
                    <a:pt x="613778" y="1169047"/>
                  </a:lnTo>
                  <a:lnTo>
                    <a:pt x="596011" y="1108075"/>
                  </a:lnTo>
                  <a:lnTo>
                    <a:pt x="575919" y="1049680"/>
                  </a:lnTo>
                  <a:lnTo>
                    <a:pt x="553758" y="993876"/>
                  </a:lnTo>
                  <a:lnTo>
                    <a:pt x="529780" y="940638"/>
                  </a:lnTo>
                  <a:lnTo>
                    <a:pt x="504278" y="889965"/>
                  </a:lnTo>
                  <a:lnTo>
                    <a:pt x="477494" y="841857"/>
                  </a:lnTo>
                  <a:lnTo>
                    <a:pt x="449707" y="796302"/>
                  </a:lnTo>
                  <a:lnTo>
                    <a:pt x="421157" y="753287"/>
                  </a:lnTo>
                  <a:lnTo>
                    <a:pt x="392125" y="712825"/>
                  </a:lnTo>
                  <a:lnTo>
                    <a:pt x="362877" y="674903"/>
                  </a:lnTo>
                  <a:lnTo>
                    <a:pt x="333667" y="639508"/>
                  </a:lnTo>
                  <a:lnTo>
                    <a:pt x="304761" y="606640"/>
                  </a:lnTo>
                  <a:lnTo>
                    <a:pt x="276428" y="576287"/>
                  </a:lnTo>
                  <a:lnTo>
                    <a:pt x="248920" y="548449"/>
                  </a:lnTo>
                  <a:lnTo>
                    <a:pt x="197472" y="500291"/>
                  </a:lnTo>
                  <a:lnTo>
                    <a:pt x="152501" y="462114"/>
                  </a:lnTo>
                  <a:lnTo>
                    <a:pt x="114795" y="435216"/>
                  </a:lnTo>
                  <a:lnTo>
                    <a:pt x="83197" y="428129"/>
                  </a:lnTo>
                  <a:lnTo>
                    <a:pt x="77787" y="428205"/>
                  </a:lnTo>
                  <a:lnTo>
                    <a:pt x="36906" y="441413"/>
                  </a:lnTo>
                  <a:lnTo>
                    <a:pt x="6184" y="478523"/>
                  </a:lnTo>
                  <a:lnTo>
                    <a:pt x="0" y="510324"/>
                  </a:lnTo>
                  <a:lnTo>
                    <a:pt x="228" y="515734"/>
                  </a:lnTo>
                  <a:lnTo>
                    <a:pt x="14579" y="556260"/>
                  </a:lnTo>
                  <a:lnTo>
                    <a:pt x="33566" y="575462"/>
                  </a:lnTo>
                  <a:lnTo>
                    <a:pt x="53670" y="591451"/>
                  </a:lnTo>
                  <a:lnTo>
                    <a:pt x="101053" y="632358"/>
                  </a:lnTo>
                  <a:lnTo>
                    <a:pt x="155587" y="685215"/>
                  </a:lnTo>
                  <a:lnTo>
                    <a:pt x="184607" y="716140"/>
                  </a:lnTo>
                  <a:lnTo>
                    <a:pt x="214312" y="750087"/>
                  </a:lnTo>
                  <a:lnTo>
                    <a:pt x="244322" y="787044"/>
                  </a:lnTo>
                  <a:lnTo>
                    <a:pt x="274269" y="827036"/>
                  </a:lnTo>
                  <a:lnTo>
                    <a:pt x="303809" y="870064"/>
                  </a:lnTo>
                  <a:lnTo>
                    <a:pt x="332536" y="916127"/>
                  </a:lnTo>
                  <a:lnTo>
                    <a:pt x="360108" y="965238"/>
                  </a:lnTo>
                  <a:lnTo>
                    <a:pt x="386156" y="1017422"/>
                  </a:lnTo>
                  <a:lnTo>
                    <a:pt x="410298" y="1072654"/>
                  </a:lnTo>
                  <a:lnTo>
                    <a:pt x="432181" y="1130973"/>
                  </a:lnTo>
                  <a:lnTo>
                    <a:pt x="451421" y="1192377"/>
                  </a:lnTo>
                  <a:lnTo>
                    <a:pt x="467652" y="1256855"/>
                  </a:lnTo>
                  <a:lnTo>
                    <a:pt x="480517" y="1324444"/>
                  </a:lnTo>
                  <a:lnTo>
                    <a:pt x="489445" y="1392669"/>
                  </a:lnTo>
                  <a:lnTo>
                    <a:pt x="494182" y="1459064"/>
                  </a:lnTo>
                  <a:lnTo>
                    <a:pt x="495058" y="1523568"/>
                  </a:lnTo>
                  <a:lnTo>
                    <a:pt x="492417" y="1586090"/>
                  </a:lnTo>
                  <a:lnTo>
                    <a:pt x="486575" y="1646542"/>
                  </a:lnTo>
                  <a:lnTo>
                    <a:pt x="477850" y="1704835"/>
                  </a:lnTo>
                  <a:lnTo>
                    <a:pt x="466572" y="1760880"/>
                  </a:lnTo>
                  <a:lnTo>
                    <a:pt x="453085" y="1814601"/>
                  </a:lnTo>
                  <a:lnTo>
                    <a:pt x="437718" y="1865922"/>
                  </a:lnTo>
                  <a:lnTo>
                    <a:pt x="420776" y="1914740"/>
                  </a:lnTo>
                  <a:lnTo>
                    <a:pt x="402590" y="1960968"/>
                  </a:lnTo>
                  <a:lnTo>
                    <a:pt x="383514" y="2004529"/>
                  </a:lnTo>
                  <a:lnTo>
                    <a:pt x="363842" y="2045347"/>
                  </a:lnTo>
                  <a:lnTo>
                    <a:pt x="343928" y="2083320"/>
                  </a:lnTo>
                  <a:lnTo>
                    <a:pt x="324078" y="2118372"/>
                  </a:lnTo>
                  <a:lnTo>
                    <a:pt x="285927" y="2179358"/>
                  </a:lnTo>
                  <a:lnTo>
                    <a:pt x="252006" y="2227618"/>
                  </a:lnTo>
                  <a:lnTo>
                    <a:pt x="219786" y="2268791"/>
                  </a:lnTo>
                  <a:lnTo>
                    <a:pt x="215684" y="2275725"/>
                  </a:lnTo>
                  <a:lnTo>
                    <a:pt x="209550" y="2290838"/>
                  </a:lnTo>
                  <a:lnTo>
                    <a:pt x="207657" y="2298674"/>
                  </a:lnTo>
                  <a:lnTo>
                    <a:pt x="206222" y="2314905"/>
                  </a:lnTo>
                  <a:lnTo>
                    <a:pt x="206717" y="2322957"/>
                  </a:lnTo>
                  <a:lnTo>
                    <a:pt x="220891" y="2360701"/>
                  </a:lnTo>
                  <a:lnTo>
                    <a:pt x="258711" y="2390343"/>
                  </a:lnTo>
                  <a:lnTo>
                    <a:pt x="290487" y="2395728"/>
                  </a:lnTo>
                  <a:lnTo>
                    <a:pt x="298564" y="2394674"/>
                  </a:lnTo>
                  <a:lnTo>
                    <a:pt x="340182" y="2376805"/>
                  </a:lnTo>
                  <a:lnTo>
                    <a:pt x="377482" y="2332177"/>
                  </a:lnTo>
                  <a:lnTo>
                    <a:pt x="410210" y="2286660"/>
                  </a:lnTo>
                  <a:lnTo>
                    <a:pt x="447154" y="2229904"/>
                  </a:lnTo>
                  <a:lnTo>
                    <a:pt x="486308" y="2162441"/>
                  </a:lnTo>
                  <a:lnTo>
                    <a:pt x="506107" y="2124862"/>
                  </a:lnTo>
                  <a:lnTo>
                    <a:pt x="525716" y="2084793"/>
                  </a:lnTo>
                  <a:lnTo>
                    <a:pt x="544880" y="2042299"/>
                  </a:lnTo>
                  <a:lnTo>
                    <a:pt x="563359" y="1997443"/>
                  </a:lnTo>
                  <a:lnTo>
                    <a:pt x="580910" y="1950300"/>
                  </a:lnTo>
                  <a:lnTo>
                    <a:pt x="597281" y="1900936"/>
                  </a:lnTo>
                  <a:lnTo>
                    <a:pt x="612216" y="1849399"/>
                  </a:lnTo>
                  <a:lnTo>
                    <a:pt x="625475" y="1795754"/>
                  </a:lnTo>
                  <a:lnTo>
                    <a:pt x="636803" y="1740090"/>
                  </a:lnTo>
                  <a:lnTo>
                    <a:pt x="645947" y="1682445"/>
                  </a:lnTo>
                  <a:lnTo>
                    <a:pt x="652678" y="1622894"/>
                  </a:lnTo>
                  <a:lnTo>
                    <a:pt x="656729" y="1561503"/>
                  </a:lnTo>
                  <a:lnTo>
                    <a:pt x="657872" y="1498320"/>
                  </a:lnTo>
                  <a:close/>
                </a:path>
                <a:path w="1149985" h="2730500">
                  <a:moveTo>
                    <a:pt x="1149819" y="1485379"/>
                  </a:moveTo>
                  <a:lnTo>
                    <a:pt x="1147584" y="1418590"/>
                  </a:lnTo>
                  <a:lnTo>
                    <a:pt x="1142873" y="1350606"/>
                  </a:lnTo>
                  <a:lnTo>
                    <a:pt x="1135545" y="1281468"/>
                  </a:lnTo>
                  <a:lnTo>
                    <a:pt x="1125474" y="1211237"/>
                  </a:lnTo>
                  <a:lnTo>
                    <a:pt x="1113497" y="1145057"/>
                  </a:lnTo>
                  <a:lnTo>
                    <a:pt x="1099527" y="1080655"/>
                  </a:lnTo>
                  <a:lnTo>
                    <a:pt x="1083665" y="1018032"/>
                  </a:lnTo>
                  <a:lnTo>
                    <a:pt x="1066050" y="957173"/>
                  </a:lnTo>
                  <a:lnTo>
                    <a:pt x="1046835" y="898080"/>
                  </a:lnTo>
                  <a:lnTo>
                    <a:pt x="1026121" y="840778"/>
                  </a:lnTo>
                  <a:lnTo>
                    <a:pt x="1004062" y="785253"/>
                  </a:lnTo>
                  <a:lnTo>
                    <a:pt x="980782" y="731520"/>
                  </a:lnTo>
                  <a:lnTo>
                    <a:pt x="956411" y="679564"/>
                  </a:lnTo>
                  <a:lnTo>
                    <a:pt x="931087" y="629412"/>
                  </a:lnTo>
                  <a:lnTo>
                    <a:pt x="904938" y="581037"/>
                  </a:lnTo>
                  <a:lnTo>
                    <a:pt x="878090" y="534466"/>
                  </a:lnTo>
                  <a:lnTo>
                    <a:pt x="850696" y="489686"/>
                  </a:lnTo>
                  <a:lnTo>
                    <a:pt x="822871" y="446709"/>
                  </a:lnTo>
                  <a:lnTo>
                    <a:pt x="794740" y="405536"/>
                  </a:lnTo>
                  <a:lnTo>
                    <a:pt x="766457" y="366179"/>
                  </a:lnTo>
                  <a:lnTo>
                    <a:pt x="738136" y="328625"/>
                  </a:lnTo>
                  <a:lnTo>
                    <a:pt x="709930" y="292874"/>
                  </a:lnTo>
                  <a:lnTo>
                    <a:pt x="681939" y="258953"/>
                  </a:lnTo>
                  <a:lnTo>
                    <a:pt x="654329" y="226834"/>
                  </a:lnTo>
                  <a:lnTo>
                    <a:pt x="627202" y="196545"/>
                  </a:lnTo>
                  <a:lnTo>
                    <a:pt x="600710" y="168071"/>
                  </a:lnTo>
                  <a:lnTo>
                    <a:pt x="550151" y="116611"/>
                  </a:lnTo>
                  <a:lnTo>
                    <a:pt x="503682" y="72478"/>
                  </a:lnTo>
                  <a:lnTo>
                    <a:pt x="462381" y="35687"/>
                  </a:lnTo>
                  <a:lnTo>
                    <a:pt x="426123" y="8077"/>
                  </a:lnTo>
                  <a:lnTo>
                    <a:pt x="389597" y="0"/>
                  </a:lnTo>
                  <a:lnTo>
                    <a:pt x="378828" y="863"/>
                  </a:lnTo>
                  <a:lnTo>
                    <a:pt x="335622" y="21437"/>
                  </a:lnTo>
                  <a:lnTo>
                    <a:pt x="311404" y="62712"/>
                  </a:lnTo>
                  <a:lnTo>
                    <a:pt x="309232" y="84124"/>
                  </a:lnTo>
                  <a:lnTo>
                    <a:pt x="310286" y="94881"/>
                  </a:lnTo>
                  <a:lnTo>
                    <a:pt x="331609" y="137744"/>
                  </a:lnTo>
                  <a:lnTo>
                    <a:pt x="358533" y="161023"/>
                  </a:lnTo>
                  <a:lnTo>
                    <a:pt x="379196" y="179222"/>
                  </a:lnTo>
                  <a:lnTo>
                    <a:pt x="425119" y="221919"/>
                  </a:lnTo>
                  <a:lnTo>
                    <a:pt x="476059" y="272986"/>
                  </a:lnTo>
                  <a:lnTo>
                    <a:pt x="502983" y="301650"/>
                  </a:lnTo>
                  <a:lnTo>
                    <a:pt x="530656" y="332384"/>
                  </a:lnTo>
                  <a:lnTo>
                    <a:pt x="558914" y="365201"/>
                  </a:lnTo>
                  <a:lnTo>
                    <a:pt x="587578" y="400100"/>
                  </a:lnTo>
                  <a:lnTo>
                    <a:pt x="616483" y="437057"/>
                  </a:lnTo>
                  <a:lnTo>
                    <a:pt x="645464" y="476084"/>
                  </a:lnTo>
                  <a:lnTo>
                    <a:pt x="674357" y="517169"/>
                  </a:lnTo>
                  <a:lnTo>
                    <a:pt x="702983" y="560324"/>
                  </a:lnTo>
                  <a:lnTo>
                    <a:pt x="731177" y="605523"/>
                  </a:lnTo>
                  <a:lnTo>
                    <a:pt x="758774" y="652780"/>
                  </a:lnTo>
                  <a:lnTo>
                    <a:pt x="785596" y="702081"/>
                  </a:lnTo>
                  <a:lnTo>
                    <a:pt x="811479" y="753427"/>
                  </a:lnTo>
                  <a:lnTo>
                    <a:pt x="836269" y="806805"/>
                  </a:lnTo>
                  <a:lnTo>
                    <a:pt x="859777" y="862228"/>
                  </a:lnTo>
                  <a:lnTo>
                    <a:pt x="881849" y="919683"/>
                  </a:lnTo>
                  <a:lnTo>
                    <a:pt x="902296" y="979170"/>
                  </a:lnTo>
                  <a:lnTo>
                    <a:pt x="920978" y="1040676"/>
                  </a:lnTo>
                  <a:lnTo>
                    <a:pt x="937704" y="1104214"/>
                  </a:lnTo>
                  <a:lnTo>
                    <a:pt x="952322" y="1169758"/>
                  </a:lnTo>
                  <a:lnTo>
                    <a:pt x="964653" y="1237322"/>
                  </a:lnTo>
                  <a:lnTo>
                    <a:pt x="974407" y="1305979"/>
                  </a:lnTo>
                  <a:lnTo>
                    <a:pt x="981290" y="1373466"/>
                  </a:lnTo>
                  <a:lnTo>
                    <a:pt x="985469" y="1439760"/>
                  </a:lnTo>
                  <a:lnTo>
                    <a:pt x="987094" y="1504810"/>
                  </a:lnTo>
                  <a:lnTo>
                    <a:pt x="986307" y="1568551"/>
                  </a:lnTo>
                  <a:lnTo>
                    <a:pt x="983272" y="1630946"/>
                  </a:lnTo>
                  <a:lnTo>
                    <a:pt x="978141" y="1691957"/>
                  </a:lnTo>
                  <a:lnTo>
                    <a:pt x="971054" y="1751520"/>
                  </a:lnTo>
                  <a:lnTo>
                    <a:pt x="962177" y="1809597"/>
                  </a:lnTo>
                  <a:lnTo>
                    <a:pt x="951649" y="1866125"/>
                  </a:lnTo>
                  <a:lnTo>
                    <a:pt x="939634" y="1921078"/>
                  </a:lnTo>
                  <a:lnTo>
                    <a:pt x="926274" y="1974392"/>
                  </a:lnTo>
                  <a:lnTo>
                    <a:pt x="911733" y="2026031"/>
                  </a:lnTo>
                  <a:lnTo>
                    <a:pt x="896150" y="2075942"/>
                  </a:lnTo>
                  <a:lnTo>
                    <a:pt x="879690" y="2124075"/>
                  </a:lnTo>
                  <a:lnTo>
                    <a:pt x="862495" y="2170379"/>
                  </a:lnTo>
                  <a:lnTo>
                    <a:pt x="844727" y="2214816"/>
                  </a:lnTo>
                  <a:lnTo>
                    <a:pt x="826528" y="2257323"/>
                  </a:lnTo>
                  <a:lnTo>
                    <a:pt x="808062" y="2297874"/>
                  </a:lnTo>
                  <a:lnTo>
                    <a:pt x="789470" y="2336406"/>
                  </a:lnTo>
                  <a:lnTo>
                    <a:pt x="770902" y="2372868"/>
                  </a:lnTo>
                  <a:lnTo>
                    <a:pt x="752525" y="2407221"/>
                  </a:lnTo>
                  <a:lnTo>
                    <a:pt x="716915" y="2469400"/>
                  </a:lnTo>
                  <a:lnTo>
                    <a:pt x="683869" y="2522563"/>
                  </a:lnTo>
                  <a:lnTo>
                    <a:pt x="654596" y="2566327"/>
                  </a:lnTo>
                  <a:lnTo>
                    <a:pt x="625602" y="2606725"/>
                  </a:lnTo>
                  <a:lnTo>
                    <a:pt x="621906" y="2613698"/>
                  </a:lnTo>
                  <a:lnTo>
                    <a:pt x="616546" y="2628722"/>
                  </a:lnTo>
                  <a:lnTo>
                    <a:pt x="615010" y="2636469"/>
                  </a:lnTo>
                  <a:lnTo>
                    <a:pt x="614197" y="2652395"/>
                  </a:lnTo>
                  <a:lnTo>
                    <a:pt x="614946" y="2660256"/>
                  </a:lnTo>
                  <a:lnTo>
                    <a:pt x="629793" y="2696807"/>
                  </a:lnTo>
                  <a:lnTo>
                    <a:pt x="667232" y="2725305"/>
                  </a:lnTo>
                  <a:lnTo>
                    <a:pt x="698347" y="2730500"/>
                  </a:lnTo>
                  <a:lnTo>
                    <a:pt x="706259" y="2729496"/>
                  </a:lnTo>
                  <a:lnTo>
                    <a:pt x="744131" y="2714396"/>
                  </a:lnTo>
                  <a:lnTo>
                    <a:pt x="773163" y="2681084"/>
                  </a:lnTo>
                  <a:lnTo>
                    <a:pt x="800328" y="2642031"/>
                  </a:lnTo>
                  <a:lnTo>
                    <a:pt x="831811" y="2593746"/>
                  </a:lnTo>
                  <a:lnTo>
                    <a:pt x="866508" y="2536545"/>
                  </a:lnTo>
                  <a:lnTo>
                    <a:pt x="903338" y="2470797"/>
                  </a:lnTo>
                  <a:lnTo>
                    <a:pt x="922197" y="2434818"/>
                  </a:lnTo>
                  <a:lnTo>
                    <a:pt x="941184" y="2396833"/>
                  </a:lnTo>
                  <a:lnTo>
                    <a:pt x="960158" y="2356878"/>
                  </a:lnTo>
                  <a:lnTo>
                    <a:pt x="978966" y="2315006"/>
                  </a:lnTo>
                  <a:lnTo>
                    <a:pt x="997496" y="2271255"/>
                  </a:lnTo>
                  <a:lnTo>
                    <a:pt x="1015593" y="2225662"/>
                  </a:lnTo>
                  <a:lnTo>
                    <a:pt x="1033119" y="2178278"/>
                  </a:lnTo>
                  <a:lnTo>
                    <a:pt x="1049959" y="2129142"/>
                  </a:lnTo>
                  <a:lnTo>
                    <a:pt x="1065961" y="2078291"/>
                  </a:lnTo>
                  <a:lnTo>
                    <a:pt x="1080985" y="2025789"/>
                  </a:lnTo>
                  <a:lnTo>
                    <a:pt x="1094892" y="1971649"/>
                  </a:lnTo>
                  <a:lnTo>
                    <a:pt x="1107567" y="1915947"/>
                  </a:lnTo>
                  <a:lnTo>
                    <a:pt x="1118844" y="1858695"/>
                  </a:lnTo>
                  <a:lnTo>
                    <a:pt x="1128610" y="1799958"/>
                  </a:lnTo>
                  <a:lnTo>
                    <a:pt x="1136713" y="1739760"/>
                  </a:lnTo>
                  <a:lnTo>
                    <a:pt x="1143025" y="1678165"/>
                  </a:lnTo>
                  <a:lnTo>
                    <a:pt x="1147406" y="1615211"/>
                  </a:lnTo>
                  <a:lnTo>
                    <a:pt x="1149718" y="1550936"/>
                  </a:lnTo>
                  <a:lnTo>
                    <a:pt x="1149819" y="1485379"/>
                  </a:lnTo>
                  <a:close/>
                </a:path>
              </a:pathLst>
            </a:custGeom>
            <a:solidFill>
              <a:srgbClr val="E36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6377"/>
              <a:ext cx="3261879" cy="4362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8324" y="4767216"/>
              <a:ext cx="5769674" cy="55197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0231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2750" spc="-140" dirty="0"/>
              <a:t>Es </a:t>
            </a:r>
            <a:r>
              <a:rPr sz="2750" spc="-170" dirty="0"/>
              <a:t>una </a:t>
            </a:r>
            <a:r>
              <a:rPr sz="2750" spc="-175" dirty="0"/>
              <a:t>plataforma </a:t>
            </a:r>
            <a:r>
              <a:rPr sz="2750" spc="-135" dirty="0"/>
              <a:t>app </a:t>
            </a:r>
            <a:r>
              <a:rPr sz="2750" spc="-130" dirty="0"/>
              <a:t>creada </a:t>
            </a:r>
            <a:r>
              <a:rPr sz="2750" spc="-140" dirty="0"/>
              <a:t>en </a:t>
            </a:r>
            <a:r>
              <a:rPr sz="2750" spc="-125" dirty="0"/>
              <a:t>el </a:t>
            </a:r>
            <a:r>
              <a:rPr sz="2750" spc="-310" dirty="0"/>
              <a:t>2016 </a:t>
            </a:r>
            <a:r>
              <a:rPr sz="2750" spc="-155" dirty="0"/>
              <a:t>por </a:t>
            </a:r>
            <a:r>
              <a:rPr sz="2750" spc="-160" dirty="0"/>
              <a:t>Byte </a:t>
            </a:r>
            <a:r>
              <a:rPr sz="2750" spc="-170" dirty="0"/>
              <a:t>Dance, </a:t>
            </a:r>
            <a:r>
              <a:rPr sz="2750" spc="-140" dirty="0"/>
              <a:t>es </a:t>
            </a:r>
            <a:r>
              <a:rPr sz="2750" spc="-170" dirty="0"/>
              <a:t>una </a:t>
            </a:r>
            <a:r>
              <a:rPr sz="2750" spc="-165" dirty="0"/>
              <a:t> </a:t>
            </a:r>
            <a:r>
              <a:rPr sz="2750" spc="-204" dirty="0"/>
              <a:t>firma </a:t>
            </a:r>
            <a:r>
              <a:rPr sz="2750" spc="-125" dirty="0"/>
              <a:t>china </a:t>
            </a:r>
            <a:r>
              <a:rPr sz="2750" spc="-130" dirty="0"/>
              <a:t>que </a:t>
            </a:r>
            <a:r>
              <a:rPr sz="2750" spc="-175" dirty="0"/>
              <a:t>permite </a:t>
            </a:r>
            <a:r>
              <a:rPr sz="2750" spc="-190" dirty="0"/>
              <a:t>crear, </a:t>
            </a:r>
            <a:r>
              <a:rPr sz="2750" spc="-195" dirty="0"/>
              <a:t>editar, </a:t>
            </a:r>
            <a:r>
              <a:rPr sz="2750" spc="-175" dirty="0"/>
              <a:t>grabar </a:t>
            </a:r>
            <a:r>
              <a:rPr sz="2750" spc="-254" dirty="0"/>
              <a:t>y </a:t>
            </a:r>
            <a:r>
              <a:rPr sz="2750" spc="-165" dirty="0"/>
              <a:t>subir </a:t>
            </a:r>
            <a:r>
              <a:rPr sz="2750" spc="-150" dirty="0"/>
              <a:t>videos </a:t>
            </a:r>
            <a:r>
              <a:rPr sz="2750" spc="-105" dirty="0"/>
              <a:t>de </a:t>
            </a:r>
            <a:r>
              <a:rPr sz="2750" spc="-100" dirty="0"/>
              <a:t> </a:t>
            </a:r>
            <a:r>
              <a:rPr sz="2750" spc="-135" dirty="0"/>
              <a:t>terceros</a:t>
            </a:r>
            <a:r>
              <a:rPr sz="2750" spc="-330" dirty="0"/>
              <a:t> </a:t>
            </a:r>
            <a:r>
              <a:rPr sz="2750" spc="-180" dirty="0"/>
              <a:t>a</a:t>
            </a:r>
            <a:r>
              <a:rPr sz="2750" spc="-325" dirty="0"/>
              <a:t> </a:t>
            </a:r>
            <a:r>
              <a:rPr sz="2750" spc="-140" dirty="0"/>
              <a:t>los</a:t>
            </a:r>
            <a:r>
              <a:rPr sz="2750" spc="-325" dirty="0"/>
              <a:t> </a:t>
            </a:r>
            <a:r>
              <a:rPr sz="2750" spc="-120" dirty="0"/>
              <a:t>cuales</a:t>
            </a:r>
            <a:r>
              <a:rPr sz="2750" spc="-325" dirty="0"/>
              <a:t> </a:t>
            </a:r>
            <a:r>
              <a:rPr sz="2750" spc="-140" dirty="0"/>
              <a:t>se</a:t>
            </a:r>
            <a:r>
              <a:rPr sz="2750" spc="-325" dirty="0"/>
              <a:t> </a:t>
            </a:r>
            <a:r>
              <a:rPr sz="2750" spc="-140" dirty="0"/>
              <a:t>les</a:t>
            </a:r>
            <a:r>
              <a:rPr sz="2750" spc="-325" dirty="0"/>
              <a:t> </a:t>
            </a:r>
            <a:r>
              <a:rPr sz="2750" spc="-130" dirty="0"/>
              <a:t>pueden</a:t>
            </a:r>
            <a:r>
              <a:rPr sz="2750" spc="-325" dirty="0"/>
              <a:t> </a:t>
            </a:r>
            <a:r>
              <a:rPr sz="2750" spc="-140" dirty="0">
                <a:solidFill>
                  <a:srgbClr val="000000"/>
                </a:solidFill>
              </a:rPr>
              <a:t>incluir</a:t>
            </a:r>
            <a:r>
              <a:rPr sz="2750" spc="-325" dirty="0">
                <a:solidFill>
                  <a:srgbClr val="000000"/>
                </a:solidFill>
              </a:rPr>
              <a:t> </a:t>
            </a:r>
            <a:r>
              <a:rPr sz="2750" spc="-130" dirty="0">
                <a:solidFill>
                  <a:srgbClr val="000000"/>
                </a:solidFill>
              </a:rPr>
              <a:t>fondos</a:t>
            </a:r>
            <a:r>
              <a:rPr sz="2750" spc="-325" dirty="0">
                <a:solidFill>
                  <a:srgbClr val="000000"/>
                </a:solidFill>
              </a:rPr>
              <a:t> </a:t>
            </a:r>
            <a:r>
              <a:rPr sz="2750" spc="-180" dirty="0"/>
              <a:t>musicales,</a:t>
            </a:r>
            <a:r>
              <a:rPr sz="2750" spc="-330" dirty="0"/>
              <a:t> </a:t>
            </a:r>
            <a:r>
              <a:rPr sz="2750" spc="-175" dirty="0"/>
              <a:t>sonidos, </a:t>
            </a:r>
            <a:r>
              <a:rPr sz="2750" spc="-950" dirty="0"/>
              <a:t> </a:t>
            </a:r>
            <a:r>
              <a:rPr sz="2750" spc="-105" dirty="0"/>
              <a:t>efectos </a:t>
            </a:r>
            <a:r>
              <a:rPr sz="2750" spc="-195" dirty="0"/>
              <a:t>visuales, </a:t>
            </a:r>
            <a:r>
              <a:rPr sz="2750" spc="-165" dirty="0"/>
              <a:t>compartir </a:t>
            </a:r>
            <a:r>
              <a:rPr sz="2750" spc="-150" dirty="0"/>
              <a:t>videos </a:t>
            </a:r>
            <a:r>
              <a:rPr sz="2750" spc="-125" dirty="0"/>
              <a:t>cortos </a:t>
            </a:r>
            <a:r>
              <a:rPr sz="2750" spc="-140" dirty="0"/>
              <a:t>en </a:t>
            </a:r>
            <a:r>
              <a:rPr sz="2750" spc="-90" dirty="0"/>
              <a:t>LOOP, </a:t>
            </a:r>
            <a:r>
              <a:rPr sz="2750" spc="-135" dirty="0"/>
              <a:t>buscar </a:t>
            </a:r>
            <a:r>
              <a:rPr sz="2750" spc="-105" dirty="0"/>
              <a:t>clips </a:t>
            </a:r>
            <a:r>
              <a:rPr sz="2750" spc="-254" dirty="0"/>
              <a:t>y </a:t>
            </a:r>
            <a:r>
              <a:rPr sz="2750" spc="-250" dirty="0"/>
              <a:t> </a:t>
            </a:r>
            <a:r>
              <a:rPr sz="2750" spc="-170" dirty="0"/>
              <a:t>usuarios</a:t>
            </a:r>
            <a:r>
              <a:rPr sz="2750" spc="-330" dirty="0"/>
              <a:t> </a:t>
            </a:r>
            <a:r>
              <a:rPr sz="2750" spc="-114" dirty="0"/>
              <a:t>o</a:t>
            </a:r>
            <a:r>
              <a:rPr sz="2750" spc="-325" dirty="0"/>
              <a:t> </a:t>
            </a:r>
            <a:r>
              <a:rPr sz="2750" spc="-180" dirty="0"/>
              <a:t>navegar</a:t>
            </a:r>
            <a:r>
              <a:rPr sz="2750" spc="-325" dirty="0"/>
              <a:t> </a:t>
            </a:r>
            <a:r>
              <a:rPr sz="2750" spc="-155" dirty="0"/>
              <a:t>entre</a:t>
            </a:r>
            <a:r>
              <a:rPr sz="2750" spc="-325" dirty="0"/>
              <a:t> </a:t>
            </a:r>
            <a:r>
              <a:rPr sz="2750" spc="-185" dirty="0"/>
              <a:t>hashtags,</a:t>
            </a:r>
            <a:r>
              <a:rPr sz="2750" spc="-325" dirty="0"/>
              <a:t> </a:t>
            </a:r>
            <a:r>
              <a:rPr sz="2750" spc="-185" dirty="0"/>
              <a:t>enviar</a:t>
            </a:r>
            <a:r>
              <a:rPr sz="2750" spc="-325" dirty="0"/>
              <a:t> </a:t>
            </a:r>
            <a:r>
              <a:rPr sz="2750" spc="-200" dirty="0"/>
              <a:t>mensajes</a:t>
            </a:r>
            <a:r>
              <a:rPr sz="2750" spc="-325" dirty="0"/>
              <a:t> </a:t>
            </a:r>
            <a:r>
              <a:rPr sz="2750" spc="-180" dirty="0"/>
              <a:t>a</a:t>
            </a:r>
            <a:r>
              <a:rPr sz="2750" spc="-330" dirty="0"/>
              <a:t> </a:t>
            </a:r>
            <a:r>
              <a:rPr sz="2750" spc="-155" dirty="0"/>
              <a:t>otros</a:t>
            </a:r>
            <a:r>
              <a:rPr sz="2750" spc="-325" dirty="0"/>
              <a:t> </a:t>
            </a:r>
            <a:r>
              <a:rPr sz="2750" spc="-200" dirty="0"/>
              <a:t>usuarios, </a:t>
            </a:r>
            <a:r>
              <a:rPr sz="2750" spc="-950" dirty="0"/>
              <a:t> </a:t>
            </a:r>
            <a:r>
              <a:rPr sz="2750" spc="-120" dirty="0"/>
              <a:t>e</a:t>
            </a:r>
            <a:r>
              <a:rPr sz="2750" spc="-95" dirty="0"/>
              <a:t>d</a:t>
            </a:r>
            <a:r>
              <a:rPr sz="2750" spc="-165" dirty="0"/>
              <a:t>i</a:t>
            </a:r>
            <a:r>
              <a:rPr sz="2750" spc="-145" dirty="0"/>
              <a:t>t</a:t>
            </a:r>
            <a:r>
              <a:rPr sz="2750" spc="-185" dirty="0"/>
              <a:t>a</a:t>
            </a:r>
            <a:r>
              <a:rPr sz="2750" spc="-229" dirty="0"/>
              <a:t>r</a:t>
            </a:r>
            <a:r>
              <a:rPr sz="2750" spc="-330" dirty="0"/>
              <a:t> </a:t>
            </a:r>
            <a:r>
              <a:rPr sz="2750" spc="-145" dirty="0"/>
              <a:t>t</a:t>
            </a:r>
            <a:r>
              <a:rPr sz="2750" spc="-160" dirty="0"/>
              <a:t>u</a:t>
            </a:r>
            <a:r>
              <a:rPr sz="2750" spc="-330" dirty="0"/>
              <a:t> </a:t>
            </a:r>
            <a:r>
              <a:rPr sz="2750" spc="-110" dirty="0"/>
              <a:t>p</a:t>
            </a:r>
            <a:r>
              <a:rPr sz="2750" spc="-120" dirty="0"/>
              <a:t>e</a:t>
            </a:r>
            <a:r>
              <a:rPr sz="2750" spc="-235" dirty="0"/>
              <a:t>r</a:t>
            </a:r>
            <a:r>
              <a:rPr sz="2750" spc="-114" dirty="0"/>
              <a:t>f</a:t>
            </a:r>
            <a:r>
              <a:rPr sz="2750" spc="-165" dirty="0"/>
              <a:t>i</a:t>
            </a:r>
            <a:r>
              <a:rPr sz="2750" spc="-130" dirty="0"/>
              <a:t>l</a:t>
            </a:r>
            <a:r>
              <a:rPr sz="2750" spc="-330" dirty="0"/>
              <a:t> </a:t>
            </a:r>
            <a:r>
              <a:rPr sz="2750" spc="-254" dirty="0"/>
              <a:t>y</a:t>
            </a:r>
            <a:r>
              <a:rPr sz="2750" spc="-330" dirty="0"/>
              <a:t> </a:t>
            </a:r>
            <a:r>
              <a:rPr sz="2750" spc="-135" dirty="0"/>
              <a:t>l</a:t>
            </a:r>
            <a:r>
              <a:rPr sz="2750" spc="-120" dirty="0"/>
              <a:t>o</a:t>
            </a:r>
            <a:r>
              <a:rPr sz="2750" spc="-160" dirty="0"/>
              <a:t>s</a:t>
            </a:r>
            <a:r>
              <a:rPr sz="2750" spc="-330" dirty="0"/>
              <a:t> </a:t>
            </a:r>
            <a:r>
              <a:rPr sz="2750" spc="-95" dirty="0"/>
              <a:t>d</a:t>
            </a:r>
            <a:r>
              <a:rPr sz="2750" spc="-185" dirty="0"/>
              <a:t>a</a:t>
            </a:r>
            <a:r>
              <a:rPr sz="2750" spc="-145" dirty="0"/>
              <a:t>t</a:t>
            </a:r>
            <a:r>
              <a:rPr sz="2750" spc="-120" dirty="0"/>
              <a:t>o</a:t>
            </a:r>
            <a:r>
              <a:rPr sz="2750" spc="-160" dirty="0"/>
              <a:t>s</a:t>
            </a:r>
            <a:r>
              <a:rPr sz="2750" spc="-330" dirty="0"/>
              <a:t> </a:t>
            </a:r>
            <a:r>
              <a:rPr sz="2750" spc="-165" dirty="0"/>
              <a:t>s</a:t>
            </a:r>
            <a:r>
              <a:rPr sz="2750" spc="-120" dirty="0"/>
              <a:t>o</a:t>
            </a:r>
            <a:r>
              <a:rPr sz="2750" spc="-95" dirty="0"/>
              <a:t>b</a:t>
            </a:r>
            <a:r>
              <a:rPr sz="2750" spc="-235" dirty="0"/>
              <a:t>r</a:t>
            </a:r>
            <a:r>
              <a:rPr sz="2750" spc="-114" dirty="0"/>
              <a:t>e</a:t>
            </a:r>
            <a:r>
              <a:rPr sz="2750" spc="-330" dirty="0"/>
              <a:t> </a:t>
            </a:r>
            <a:r>
              <a:rPr sz="2750" spc="-145" dirty="0"/>
              <a:t>t</a:t>
            </a:r>
            <a:r>
              <a:rPr sz="2750" spc="-165" dirty="0"/>
              <a:t>i</a:t>
            </a:r>
            <a:r>
              <a:rPr sz="2750" spc="-420" dirty="0"/>
              <a:t>.</a:t>
            </a:r>
            <a:endParaRPr sz="27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32653" y="2444733"/>
            <a:ext cx="6823075" cy="1724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75" dirty="0"/>
              <a:t>¿Que</a:t>
            </a:r>
            <a:r>
              <a:rPr spc="-114" dirty="0"/>
              <a:t> </a:t>
            </a:r>
            <a:r>
              <a:rPr spc="605" dirty="0"/>
              <a:t>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315575"/>
            <a:chOff x="0" y="0"/>
            <a:chExt cx="18288000" cy="10315575"/>
          </a:xfrm>
        </p:grpSpPr>
        <p:sp>
          <p:nvSpPr>
            <p:cNvPr id="3" name="object 3"/>
            <p:cNvSpPr/>
            <p:nvPr/>
          </p:nvSpPr>
          <p:spPr>
            <a:xfrm>
              <a:off x="10252099" y="5291965"/>
              <a:ext cx="6913245" cy="3620135"/>
            </a:xfrm>
            <a:custGeom>
              <a:avLst/>
              <a:gdLst/>
              <a:ahLst/>
              <a:cxnLst/>
              <a:rect l="l" t="t" r="r" b="b"/>
              <a:pathLst>
                <a:path w="6913244" h="3620134">
                  <a:moveTo>
                    <a:pt x="6427346" y="3619621"/>
                  </a:moveTo>
                  <a:lnTo>
                    <a:pt x="485775" y="3619621"/>
                  </a:lnTo>
                  <a:lnTo>
                    <a:pt x="438991" y="3617398"/>
                  </a:lnTo>
                  <a:lnTo>
                    <a:pt x="393466" y="3610862"/>
                  </a:lnTo>
                  <a:lnTo>
                    <a:pt x="349403" y="3600219"/>
                  </a:lnTo>
                  <a:lnTo>
                    <a:pt x="307005" y="3585670"/>
                  </a:lnTo>
                  <a:lnTo>
                    <a:pt x="266475" y="3567421"/>
                  </a:lnTo>
                  <a:lnTo>
                    <a:pt x="228019" y="3545674"/>
                  </a:lnTo>
                  <a:lnTo>
                    <a:pt x="191838" y="3520633"/>
                  </a:lnTo>
                  <a:lnTo>
                    <a:pt x="158137" y="3492502"/>
                  </a:lnTo>
                  <a:lnTo>
                    <a:pt x="127119" y="3461484"/>
                  </a:lnTo>
                  <a:lnTo>
                    <a:pt x="98988" y="3427783"/>
                  </a:lnTo>
                  <a:lnTo>
                    <a:pt x="73947" y="3391603"/>
                  </a:lnTo>
                  <a:lnTo>
                    <a:pt x="52200" y="3353146"/>
                  </a:lnTo>
                  <a:lnTo>
                    <a:pt x="33951" y="3312617"/>
                  </a:lnTo>
                  <a:lnTo>
                    <a:pt x="19402" y="3270219"/>
                  </a:lnTo>
                  <a:lnTo>
                    <a:pt x="8759" y="3226155"/>
                  </a:lnTo>
                  <a:lnTo>
                    <a:pt x="2223" y="3180630"/>
                  </a:lnTo>
                  <a:lnTo>
                    <a:pt x="0" y="3133846"/>
                  </a:lnTo>
                  <a:lnTo>
                    <a:pt x="0" y="485775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9" y="73947"/>
                  </a:lnTo>
                  <a:lnTo>
                    <a:pt x="266475" y="52200"/>
                  </a:lnTo>
                  <a:lnTo>
                    <a:pt x="307005" y="33951"/>
                  </a:lnTo>
                  <a:lnTo>
                    <a:pt x="349403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5" y="0"/>
                  </a:lnTo>
                  <a:lnTo>
                    <a:pt x="6427346" y="0"/>
                  </a:lnTo>
                  <a:lnTo>
                    <a:pt x="6474130" y="2223"/>
                  </a:lnTo>
                  <a:lnTo>
                    <a:pt x="6519655" y="8759"/>
                  </a:lnTo>
                  <a:lnTo>
                    <a:pt x="6563718" y="19402"/>
                  </a:lnTo>
                  <a:lnTo>
                    <a:pt x="6606116" y="33951"/>
                  </a:lnTo>
                  <a:lnTo>
                    <a:pt x="6646646" y="52200"/>
                  </a:lnTo>
                  <a:lnTo>
                    <a:pt x="6685102" y="73947"/>
                  </a:lnTo>
                  <a:lnTo>
                    <a:pt x="6721283" y="98988"/>
                  </a:lnTo>
                  <a:lnTo>
                    <a:pt x="6754984" y="127119"/>
                  </a:lnTo>
                  <a:lnTo>
                    <a:pt x="6786002" y="158137"/>
                  </a:lnTo>
                  <a:lnTo>
                    <a:pt x="6814133" y="191838"/>
                  </a:lnTo>
                  <a:lnTo>
                    <a:pt x="6839174" y="228018"/>
                  </a:lnTo>
                  <a:lnTo>
                    <a:pt x="6860921" y="266475"/>
                  </a:lnTo>
                  <a:lnTo>
                    <a:pt x="6879170" y="307004"/>
                  </a:lnTo>
                  <a:lnTo>
                    <a:pt x="6893718" y="349402"/>
                  </a:lnTo>
                  <a:lnTo>
                    <a:pt x="6904362" y="393466"/>
                  </a:lnTo>
                  <a:lnTo>
                    <a:pt x="6910897" y="438991"/>
                  </a:lnTo>
                  <a:lnTo>
                    <a:pt x="6913121" y="485775"/>
                  </a:lnTo>
                  <a:lnTo>
                    <a:pt x="6913121" y="3133846"/>
                  </a:lnTo>
                  <a:lnTo>
                    <a:pt x="6910897" y="3180630"/>
                  </a:lnTo>
                  <a:lnTo>
                    <a:pt x="6904362" y="3226155"/>
                  </a:lnTo>
                  <a:lnTo>
                    <a:pt x="6893718" y="3270219"/>
                  </a:lnTo>
                  <a:lnTo>
                    <a:pt x="6879170" y="3312617"/>
                  </a:lnTo>
                  <a:lnTo>
                    <a:pt x="6860921" y="3353146"/>
                  </a:lnTo>
                  <a:lnTo>
                    <a:pt x="6839174" y="3391603"/>
                  </a:lnTo>
                  <a:lnTo>
                    <a:pt x="6814133" y="3427783"/>
                  </a:lnTo>
                  <a:lnTo>
                    <a:pt x="6786002" y="3461484"/>
                  </a:lnTo>
                  <a:lnTo>
                    <a:pt x="6754984" y="3492502"/>
                  </a:lnTo>
                  <a:lnTo>
                    <a:pt x="6721283" y="3520633"/>
                  </a:lnTo>
                  <a:lnTo>
                    <a:pt x="6685102" y="3545674"/>
                  </a:lnTo>
                  <a:lnTo>
                    <a:pt x="6646646" y="3567421"/>
                  </a:lnTo>
                  <a:lnTo>
                    <a:pt x="6606116" y="3585670"/>
                  </a:lnTo>
                  <a:lnTo>
                    <a:pt x="6563718" y="3600219"/>
                  </a:lnTo>
                  <a:lnTo>
                    <a:pt x="6519655" y="3610862"/>
                  </a:lnTo>
                  <a:lnTo>
                    <a:pt x="6474130" y="3617398"/>
                  </a:lnTo>
                  <a:lnTo>
                    <a:pt x="6427346" y="3619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52188" y="5291965"/>
              <a:ext cx="6812915" cy="3391535"/>
            </a:xfrm>
            <a:custGeom>
              <a:avLst/>
              <a:gdLst/>
              <a:ahLst/>
              <a:cxnLst/>
              <a:rect l="l" t="t" r="r" b="b"/>
              <a:pathLst>
                <a:path w="6812915" h="3391534">
                  <a:moveTo>
                    <a:pt x="485758" y="0"/>
                  </a:moveTo>
                  <a:lnTo>
                    <a:pt x="6427130" y="0"/>
                  </a:lnTo>
                  <a:lnTo>
                    <a:pt x="6473912" y="2223"/>
                  </a:lnTo>
                  <a:lnTo>
                    <a:pt x="6519435" y="8758"/>
                  </a:lnTo>
                  <a:lnTo>
                    <a:pt x="6563497" y="19402"/>
                  </a:lnTo>
                  <a:lnTo>
                    <a:pt x="6605894" y="33950"/>
                  </a:lnTo>
                  <a:lnTo>
                    <a:pt x="6646422" y="52198"/>
                  </a:lnTo>
                  <a:lnTo>
                    <a:pt x="6684877" y="73945"/>
                  </a:lnTo>
                  <a:lnTo>
                    <a:pt x="6721056" y="98984"/>
                  </a:lnTo>
                  <a:lnTo>
                    <a:pt x="6754756" y="127115"/>
                  </a:lnTo>
                  <a:lnTo>
                    <a:pt x="6785773" y="158131"/>
                  </a:lnTo>
                  <a:lnTo>
                    <a:pt x="6812655" y="190336"/>
                  </a:lnTo>
                </a:path>
                <a:path w="6812915" h="3391534">
                  <a:moveTo>
                    <a:pt x="73944" y="3391488"/>
                  </a:moveTo>
                  <a:lnTo>
                    <a:pt x="52198" y="3353033"/>
                  </a:lnTo>
                  <a:lnTo>
                    <a:pt x="33950" y="3312505"/>
                  </a:lnTo>
                  <a:lnTo>
                    <a:pt x="19402" y="3270108"/>
                  </a:lnTo>
                  <a:lnTo>
                    <a:pt x="8758" y="3226046"/>
                  </a:lnTo>
                  <a:lnTo>
                    <a:pt x="2223" y="3180523"/>
                  </a:lnTo>
                  <a:lnTo>
                    <a:pt x="0" y="3133741"/>
                  </a:lnTo>
                  <a:lnTo>
                    <a:pt x="0" y="485758"/>
                  </a:lnTo>
                  <a:lnTo>
                    <a:pt x="2223" y="438976"/>
                  </a:lnTo>
                  <a:lnTo>
                    <a:pt x="8758" y="393453"/>
                  </a:lnTo>
                  <a:lnTo>
                    <a:pt x="19402" y="349391"/>
                  </a:lnTo>
                  <a:lnTo>
                    <a:pt x="33950" y="306994"/>
                  </a:lnTo>
                  <a:lnTo>
                    <a:pt x="52198" y="266466"/>
                  </a:lnTo>
                  <a:lnTo>
                    <a:pt x="73945" y="228011"/>
                  </a:lnTo>
                  <a:lnTo>
                    <a:pt x="98984" y="191831"/>
                  </a:lnTo>
                  <a:lnTo>
                    <a:pt x="127115" y="158131"/>
                  </a:lnTo>
                  <a:lnTo>
                    <a:pt x="158131" y="127115"/>
                  </a:lnTo>
                  <a:lnTo>
                    <a:pt x="191831" y="98984"/>
                  </a:lnTo>
                  <a:lnTo>
                    <a:pt x="228011" y="73945"/>
                  </a:lnTo>
                  <a:lnTo>
                    <a:pt x="266466" y="52198"/>
                  </a:lnTo>
                  <a:lnTo>
                    <a:pt x="306994" y="33950"/>
                  </a:lnTo>
                  <a:lnTo>
                    <a:pt x="349391" y="19402"/>
                  </a:lnTo>
                  <a:lnTo>
                    <a:pt x="393453" y="8758"/>
                  </a:lnTo>
                  <a:lnTo>
                    <a:pt x="438976" y="2223"/>
                  </a:lnTo>
                  <a:lnTo>
                    <a:pt x="485758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5858" y="269278"/>
              <a:ext cx="3680774" cy="3675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03" y="2449622"/>
              <a:ext cx="9403283" cy="786590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31210" y="3902597"/>
            <a:ext cx="7035800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-120" dirty="0">
                <a:latin typeface="Verdana"/>
                <a:cs typeface="Verdana"/>
              </a:rPr>
              <a:t>A</a:t>
            </a:r>
            <a:r>
              <a:rPr sz="3400" spc="40" dirty="0">
                <a:latin typeface="Verdana"/>
                <a:cs typeface="Verdana"/>
              </a:rPr>
              <a:t>cc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20" dirty="0">
                <a:latin typeface="Verdana"/>
                <a:cs typeface="Verdana"/>
              </a:rPr>
              <a:t>un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150" dirty="0">
                <a:latin typeface="Verdana"/>
                <a:cs typeface="Verdana"/>
              </a:rPr>
              <a:t>p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220" dirty="0">
                <a:latin typeface="Verdana"/>
                <a:cs typeface="Verdana"/>
              </a:rPr>
              <a:t>un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515" dirty="0">
                <a:latin typeface="Verdana"/>
                <a:cs typeface="Verdana"/>
              </a:rPr>
              <a:t>.  </a:t>
            </a:r>
            <a:r>
              <a:rPr sz="3400" spc="-509" dirty="0">
                <a:latin typeface="Verdana"/>
                <a:cs typeface="Verdana"/>
              </a:rPr>
              <a:t> </a:t>
            </a:r>
            <a:r>
              <a:rPr sz="3400" spc="-95" dirty="0">
                <a:latin typeface="Verdana"/>
                <a:cs typeface="Verdana"/>
              </a:rPr>
              <a:t>L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335" dirty="0">
                <a:latin typeface="Verdana"/>
                <a:cs typeface="Verdana"/>
              </a:rPr>
              <a:t>y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20" dirty="0">
                <a:latin typeface="Verdana"/>
                <a:cs typeface="Verdana"/>
              </a:rPr>
              <a:t>u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220" dirty="0">
                <a:latin typeface="Verdana"/>
                <a:cs typeface="Verdana"/>
              </a:rPr>
              <a:t>u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155" dirty="0">
                <a:latin typeface="Verdana"/>
                <a:cs typeface="Verdana"/>
              </a:rPr>
              <a:t>n  </a:t>
            </a:r>
            <a:r>
              <a:rPr sz="3400" spc="-150" dirty="0">
                <a:latin typeface="Verdana"/>
                <a:cs typeface="Verdana"/>
              </a:rPr>
              <a:t>p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50" dirty="0">
                <a:latin typeface="Verdana"/>
                <a:cs typeface="Verdana"/>
              </a:rPr>
              <a:t>p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320" dirty="0">
                <a:latin typeface="Verdana"/>
                <a:cs typeface="Verdana"/>
              </a:rPr>
              <a:t>v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335" dirty="0">
                <a:latin typeface="Verdana"/>
                <a:cs typeface="Verdana"/>
              </a:rPr>
              <a:t>y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320" dirty="0">
                <a:latin typeface="Verdana"/>
                <a:cs typeface="Verdana"/>
              </a:rPr>
              <a:t>v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20" dirty="0">
                <a:latin typeface="Verdana"/>
                <a:cs typeface="Verdana"/>
              </a:rPr>
              <a:t>u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50" dirty="0">
                <a:latin typeface="Verdana"/>
                <a:cs typeface="Verdana"/>
              </a:rPr>
              <a:t>pp</a:t>
            </a:r>
            <a:r>
              <a:rPr sz="3400" spc="-515" dirty="0">
                <a:latin typeface="Verdana"/>
                <a:cs typeface="Verdana"/>
              </a:rPr>
              <a:t>.  </a:t>
            </a:r>
            <a:r>
              <a:rPr sz="3400" spc="100" dirty="0">
                <a:latin typeface="Verdana"/>
                <a:cs typeface="Verdana"/>
              </a:rPr>
              <a:t>C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320" dirty="0">
                <a:latin typeface="Verdana"/>
                <a:cs typeface="Verdana"/>
              </a:rPr>
              <a:t>v</a:t>
            </a:r>
            <a:r>
              <a:rPr sz="3400" spc="-165" dirty="0">
                <a:latin typeface="Verdana"/>
                <a:cs typeface="Verdana"/>
              </a:rPr>
              <a:t>o</a:t>
            </a:r>
            <a:endParaRPr sz="3400">
              <a:latin typeface="Verdana"/>
              <a:cs typeface="Verdana"/>
            </a:endParaRPr>
          </a:p>
          <a:p>
            <a:pPr marL="12700" marR="1360170">
              <a:lnSpc>
                <a:spcPct val="115799"/>
              </a:lnSpc>
            </a:pPr>
            <a:r>
              <a:rPr sz="3400" spc="-40" dirty="0">
                <a:latin typeface="Verdana"/>
                <a:cs typeface="Verdana"/>
              </a:rPr>
              <a:t>F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40" dirty="0">
                <a:latin typeface="Verdana"/>
                <a:cs typeface="Verdana"/>
              </a:rPr>
              <a:t>c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385" dirty="0">
                <a:latin typeface="Verdana"/>
                <a:cs typeface="Verdana"/>
              </a:rPr>
              <a:t>x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65" dirty="0">
                <a:latin typeface="Verdana"/>
                <a:cs typeface="Verdana"/>
              </a:rPr>
              <a:t>ó</a:t>
            </a:r>
            <a:r>
              <a:rPr sz="3400" spc="-155" dirty="0">
                <a:latin typeface="Verdana"/>
                <a:cs typeface="Verdana"/>
              </a:rPr>
              <a:t>n  </a:t>
            </a:r>
            <a:r>
              <a:rPr sz="3400" spc="-120" dirty="0">
                <a:latin typeface="Verdana"/>
                <a:cs typeface="Verdana"/>
              </a:rPr>
              <a:t>A</a:t>
            </a:r>
            <a:r>
              <a:rPr sz="3400" spc="40" dirty="0">
                <a:latin typeface="Verdana"/>
                <a:cs typeface="Verdana"/>
              </a:rPr>
              <a:t>cc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220" dirty="0">
                <a:latin typeface="Verdana"/>
                <a:cs typeface="Verdana"/>
              </a:rPr>
              <a:t>u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80" dirty="0">
                <a:latin typeface="Verdana"/>
                <a:cs typeface="Verdana"/>
              </a:rPr>
              <a:t>a  </a:t>
            </a:r>
            <a:r>
              <a:rPr sz="3400" spc="-95" dirty="0">
                <a:latin typeface="Verdana"/>
                <a:cs typeface="Verdana"/>
              </a:rPr>
              <a:t>L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35" dirty="0">
                <a:latin typeface="Verdana"/>
                <a:cs typeface="Verdana"/>
              </a:rPr>
              <a:t>b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385" dirty="0">
                <a:latin typeface="Verdana"/>
                <a:cs typeface="Verdana"/>
              </a:rPr>
              <a:t>x</a:t>
            </a:r>
            <a:r>
              <a:rPr sz="3400" spc="-150" dirty="0">
                <a:latin typeface="Verdana"/>
                <a:cs typeface="Verdana"/>
              </a:rPr>
              <a:t>p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15" dirty="0">
                <a:latin typeface="Verdana"/>
                <a:cs typeface="Verdana"/>
              </a:rPr>
              <a:t>s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220" dirty="0">
                <a:latin typeface="Verdana"/>
                <a:cs typeface="Verdana"/>
              </a:rPr>
              <a:t>n</a:t>
            </a:r>
            <a:endParaRPr sz="3400">
              <a:latin typeface="Verdana"/>
              <a:cs typeface="Verdana"/>
            </a:endParaRPr>
          </a:p>
          <a:p>
            <a:pPr marL="12700" marR="243840">
              <a:lnSpc>
                <a:spcPct val="115799"/>
              </a:lnSpc>
            </a:pPr>
            <a:r>
              <a:rPr sz="3400" spc="-165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65" dirty="0">
                <a:latin typeface="Verdana"/>
                <a:cs typeface="Verdana"/>
              </a:rPr>
              <a:t>o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440" dirty="0">
                <a:latin typeface="Verdana"/>
                <a:cs typeface="Verdana"/>
              </a:rPr>
              <a:t>m</a:t>
            </a:r>
            <a:r>
              <a:rPr sz="3400" spc="-220" dirty="0">
                <a:latin typeface="Verdana"/>
                <a:cs typeface="Verdana"/>
              </a:rPr>
              <a:t>un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120" dirty="0">
                <a:latin typeface="Verdana"/>
                <a:cs typeface="Verdana"/>
              </a:rPr>
              <a:t>o  </a:t>
            </a:r>
            <a:r>
              <a:rPr sz="3400" spc="-215" dirty="0">
                <a:latin typeface="Verdana"/>
                <a:cs typeface="Verdana"/>
              </a:rPr>
              <a:t>Desarrollo</a:t>
            </a:r>
            <a:r>
              <a:rPr sz="3400" spc="-409" dirty="0">
                <a:latin typeface="Verdana"/>
                <a:cs typeface="Verdana"/>
              </a:rPr>
              <a:t> </a:t>
            </a:r>
            <a:r>
              <a:rPr sz="3400" spc="-150" dirty="0">
                <a:latin typeface="Verdana"/>
                <a:cs typeface="Verdana"/>
              </a:rPr>
              <a:t>de</a:t>
            </a:r>
            <a:r>
              <a:rPr sz="3400" spc="-409" dirty="0">
                <a:latin typeface="Verdana"/>
                <a:cs typeface="Verdana"/>
              </a:rPr>
              <a:t> </a:t>
            </a:r>
            <a:r>
              <a:rPr sz="3400" spc="-160" dirty="0">
                <a:latin typeface="Verdana"/>
                <a:cs typeface="Verdana"/>
              </a:rPr>
              <a:t>contenido</a:t>
            </a:r>
            <a:r>
              <a:rPr sz="3400" spc="-405" dirty="0">
                <a:latin typeface="Verdana"/>
                <a:cs typeface="Verdana"/>
              </a:rPr>
              <a:t> </a:t>
            </a:r>
            <a:r>
              <a:rPr sz="3400" spc="-180" dirty="0">
                <a:latin typeface="Verdana"/>
                <a:cs typeface="Verdana"/>
              </a:rPr>
              <a:t>publicitario </a:t>
            </a:r>
            <a:r>
              <a:rPr sz="3400" spc="-1180" dirty="0">
                <a:latin typeface="Verdana"/>
                <a:cs typeface="Verdana"/>
              </a:rPr>
              <a:t> </a:t>
            </a:r>
            <a:r>
              <a:rPr sz="3400" spc="185" dirty="0">
                <a:latin typeface="Verdana"/>
                <a:cs typeface="Verdana"/>
              </a:rPr>
              <a:t>M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90" dirty="0">
                <a:latin typeface="Verdana"/>
                <a:cs typeface="Verdana"/>
              </a:rPr>
              <a:t>t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60" dirty="0">
                <a:latin typeface="Verdana"/>
                <a:cs typeface="Verdana"/>
              </a:rPr>
              <a:t>e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170" dirty="0">
                <a:latin typeface="Verdana"/>
                <a:cs typeface="Verdana"/>
              </a:rPr>
              <a:t>l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415" dirty="0">
                <a:latin typeface="Verdana"/>
                <a:cs typeface="Verdana"/>
              </a:rPr>
              <a:t> </a:t>
            </a:r>
            <a:r>
              <a:rPr sz="3400" spc="-320" dirty="0">
                <a:latin typeface="Verdana"/>
                <a:cs typeface="Verdana"/>
              </a:rPr>
              <a:t>v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220" dirty="0">
                <a:latin typeface="Verdana"/>
                <a:cs typeface="Verdana"/>
              </a:rPr>
              <a:t>n</a:t>
            </a:r>
            <a:r>
              <a:rPr sz="3400" spc="-150" dirty="0">
                <a:latin typeface="Verdana"/>
                <a:cs typeface="Verdana"/>
              </a:rPr>
              <a:t>g</a:t>
            </a:r>
            <a:r>
              <a:rPr sz="3400" spc="-220" dirty="0">
                <a:latin typeface="Verdana"/>
                <a:cs typeface="Verdana"/>
              </a:rPr>
              <a:t>u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300" dirty="0">
                <a:latin typeface="Verdana"/>
                <a:cs typeface="Verdana"/>
              </a:rPr>
              <a:t>r</a:t>
            </a:r>
            <a:r>
              <a:rPr sz="3400" spc="-135" dirty="0">
                <a:latin typeface="Verdana"/>
                <a:cs typeface="Verdana"/>
              </a:rPr>
              <a:t>d</a:t>
            </a:r>
            <a:r>
              <a:rPr sz="3400" spc="-204" dirty="0">
                <a:latin typeface="Verdana"/>
                <a:cs typeface="Verdana"/>
              </a:rPr>
              <a:t>i</a:t>
            </a:r>
            <a:r>
              <a:rPr sz="3400" spc="-245" dirty="0">
                <a:latin typeface="Verdana"/>
                <a:cs typeface="Verdana"/>
              </a:rPr>
              <a:t>a</a:t>
            </a:r>
            <a:r>
              <a:rPr sz="3400" spc="-525" dirty="0">
                <a:latin typeface="Verdana"/>
                <a:cs typeface="Verdana"/>
              </a:rPr>
              <a:t>.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0078" y="529256"/>
            <a:ext cx="8014970" cy="26523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0310"/>
              </a:lnSpc>
              <a:spcBef>
                <a:spcPts val="295"/>
              </a:spcBef>
            </a:pPr>
            <a:r>
              <a:rPr sz="8650" spc="260" dirty="0">
                <a:solidFill>
                  <a:srgbClr val="E3613C"/>
                </a:solidFill>
              </a:rPr>
              <a:t>Ventajas</a:t>
            </a:r>
            <a:r>
              <a:rPr sz="8650" spc="-95" dirty="0">
                <a:solidFill>
                  <a:srgbClr val="E3613C"/>
                </a:solidFill>
              </a:rPr>
              <a:t> </a:t>
            </a:r>
            <a:r>
              <a:rPr sz="8650" spc="170" dirty="0">
                <a:solidFill>
                  <a:srgbClr val="E3613C"/>
                </a:solidFill>
              </a:rPr>
              <a:t>para </a:t>
            </a:r>
            <a:r>
              <a:rPr sz="8650" spc="-2520" dirty="0">
                <a:solidFill>
                  <a:srgbClr val="E3613C"/>
                </a:solidFill>
              </a:rPr>
              <a:t> </a:t>
            </a:r>
            <a:r>
              <a:rPr sz="8650" spc="295" dirty="0">
                <a:solidFill>
                  <a:srgbClr val="E3613C"/>
                </a:solidFill>
              </a:rPr>
              <a:t>las</a:t>
            </a:r>
            <a:r>
              <a:rPr sz="8650" spc="-65" dirty="0">
                <a:solidFill>
                  <a:srgbClr val="E3613C"/>
                </a:solidFill>
              </a:rPr>
              <a:t> </a:t>
            </a:r>
            <a:r>
              <a:rPr sz="8650" spc="320" dirty="0">
                <a:solidFill>
                  <a:srgbClr val="E3613C"/>
                </a:solidFill>
              </a:rPr>
              <a:t>empresas</a:t>
            </a:r>
            <a:endParaRPr sz="8650"/>
          </a:p>
        </p:txBody>
      </p:sp>
      <p:sp>
        <p:nvSpPr>
          <p:cNvPr id="9" name="object 9"/>
          <p:cNvSpPr txBox="1"/>
          <p:nvPr/>
        </p:nvSpPr>
        <p:spPr>
          <a:xfrm>
            <a:off x="10404390" y="4096419"/>
            <a:ext cx="4324350" cy="1056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750" b="1" spc="114" dirty="0">
                <a:solidFill>
                  <a:srgbClr val="E3613C"/>
                </a:solidFill>
                <a:latin typeface="Tahoma"/>
                <a:cs typeface="Tahoma"/>
              </a:rPr>
              <a:t>O</a:t>
            </a:r>
            <a:r>
              <a:rPr sz="6750" b="1" spc="229" dirty="0">
                <a:solidFill>
                  <a:srgbClr val="E3613C"/>
                </a:solidFill>
                <a:latin typeface="Tahoma"/>
                <a:cs typeface="Tahoma"/>
              </a:rPr>
              <a:t>b</a:t>
            </a:r>
            <a:r>
              <a:rPr sz="6750" b="1" spc="-315" dirty="0">
                <a:solidFill>
                  <a:srgbClr val="E3613C"/>
                </a:solidFill>
                <a:latin typeface="Tahoma"/>
                <a:cs typeface="Tahoma"/>
              </a:rPr>
              <a:t>j</a:t>
            </a:r>
            <a:r>
              <a:rPr sz="6750" b="1" spc="210" dirty="0">
                <a:solidFill>
                  <a:srgbClr val="E3613C"/>
                </a:solidFill>
                <a:latin typeface="Tahoma"/>
                <a:cs typeface="Tahoma"/>
              </a:rPr>
              <a:t>e</a:t>
            </a:r>
            <a:r>
              <a:rPr sz="6750" b="1" spc="750" dirty="0">
                <a:solidFill>
                  <a:srgbClr val="E3613C"/>
                </a:solidFill>
                <a:latin typeface="Tahoma"/>
                <a:cs typeface="Tahoma"/>
              </a:rPr>
              <a:t>t</a:t>
            </a:r>
            <a:r>
              <a:rPr sz="6750" b="1" spc="45" dirty="0">
                <a:solidFill>
                  <a:srgbClr val="E3613C"/>
                </a:solidFill>
                <a:latin typeface="Tahoma"/>
                <a:cs typeface="Tahoma"/>
              </a:rPr>
              <a:t>i</a:t>
            </a:r>
            <a:r>
              <a:rPr sz="6750" b="1" spc="-155" dirty="0">
                <a:solidFill>
                  <a:srgbClr val="E3613C"/>
                </a:solidFill>
                <a:latin typeface="Tahoma"/>
                <a:cs typeface="Tahoma"/>
              </a:rPr>
              <a:t>v</a:t>
            </a:r>
            <a:r>
              <a:rPr sz="6750" b="1" spc="120" dirty="0">
                <a:solidFill>
                  <a:srgbClr val="E3613C"/>
                </a:solidFill>
                <a:latin typeface="Tahoma"/>
                <a:cs typeface="Tahoma"/>
              </a:rPr>
              <a:t>o</a:t>
            </a:r>
            <a:r>
              <a:rPr sz="6750" b="1" spc="535" dirty="0">
                <a:solidFill>
                  <a:srgbClr val="E3613C"/>
                </a:solidFill>
                <a:latin typeface="Tahoma"/>
                <a:cs typeface="Tahoma"/>
              </a:rPr>
              <a:t>s</a:t>
            </a:r>
            <a:endParaRPr sz="67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65968" y="7501154"/>
            <a:ext cx="3522030" cy="21526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8868" y="5888692"/>
            <a:ext cx="4759325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5080" indent="-489584">
              <a:lnSpc>
                <a:spcPct val="116100"/>
              </a:lnSpc>
              <a:spcBef>
                <a:spcPts val="100"/>
              </a:spcBef>
            </a:pPr>
            <a:r>
              <a:rPr sz="3500" spc="100" dirty="0">
                <a:latin typeface="Verdana"/>
                <a:cs typeface="Verdana"/>
              </a:rPr>
              <a:t>C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65" dirty="0">
                <a:latin typeface="Verdana"/>
                <a:cs typeface="Verdana"/>
              </a:rPr>
              <a:t>e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5" dirty="0">
                <a:latin typeface="Verdana"/>
                <a:cs typeface="Verdana"/>
              </a:rPr>
              <a:t>n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185" dirty="0">
                <a:latin typeface="Verdana"/>
                <a:cs typeface="Verdana"/>
              </a:rPr>
              <a:t>a  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330" dirty="0">
                <a:latin typeface="Verdana"/>
                <a:cs typeface="Verdana"/>
              </a:rPr>
              <a:t>v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40" dirty="0">
                <a:latin typeface="Verdana"/>
                <a:cs typeface="Verdana"/>
              </a:rPr>
              <a:t>d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345" dirty="0">
                <a:latin typeface="Verdana"/>
                <a:cs typeface="Verdana"/>
              </a:rPr>
              <a:t>y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15" dirty="0">
                <a:latin typeface="Verdana"/>
                <a:cs typeface="Verdana"/>
              </a:rPr>
              <a:t>h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70" dirty="0">
                <a:latin typeface="Verdana"/>
                <a:cs typeface="Verdana"/>
              </a:rPr>
              <a:t>r 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50" dirty="0">
                <a:latin typeface="Verdana"/>
                <a:cs typeface="Verdana"/>
              </a:rPr>
              <a:t>f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229" dirty="0">
                <a:latin typeface="Verdana"/>
                <a:cs typeface="Verdana"/>
              </a:rPr>
              <a:t>u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g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540" dirty="0">
                <a:latin typeface="Verdana"/>
                <a:cs typeface="Verdana"/>
              </a:rPr>
              <a:t>.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3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1860078" y="1643160"/>
              <a:ext cx="14568169" cy="7000875"/>
            </a:xfrm>
            <a:custGeom>
              <a:avLst/>
              <a:gdLst/>
              <a:ahLst/>
              <a:cxnLst/>
              <a:rect l="l" t="t" r="r" b="b"/>
              <a:pathLst>
                <a:path w="14568169" h="7000875">
                  <a:moveTo>
                    <a:pt x="14082077" y="7000679"/>
                  </a:moveTo>
                  <a:lnTo>
                    <a:pt x="485765" y="7000679"/>
                  </a:lnTo>
                  <a:lnTo>
                    <a:pt x="437762" y="6998303"/>
                  </a:lnTo>
                  <a:lnTo>
                    <a:pt x="390562" y="6991260"/>
                  </a:lnTo>
                  <a:lnTo>
                    <a:pt x="344494" y="6979682"/>
                  </a:lnTo>
                  <a:lnTo>
                    <a:pt x="299877" y="6963702"/>
                  </a:lnTo>
                  <a:lnTo>
                    <a:pt x="257028" y="6943452"/>
                  </a:lnTo>
                  <a:lnTo>
                    <a:pt x="216266" y="6919064"/>
                  </a:lnTo>
                  <a:lnTo>
                    <a:pt x="177911" y="6890669"/>
                  </a:lnTo>
                  <a:lnTo>
                    <a:pt x="142280" y="6858399"/>
                  </a:lnTo>
                  <a:lnTo>
                    <a:pt x="110010" y="6822768"/>
                  </a:lnTo>
                  <a:lnTo>
                    <a:pt x="81615" y="6784413"/>
                  </a:lnTo>
                  <a:lnTo>
                    <a:pt x="57227" y="6743651"/>
                  </a:lnTo>
                  <a:lnTo>
                    <a:pt x="36977" y="6700803"/>
                  </a:lnTo>
                  <a:lnTo>
                    <a:pt x="20997" y="6656185"/>
                  </a:lnTo>
                  <a:lnTo>
                    <a:pt x="9420" y="6610117"/>
                  </a:lnTo>
                  <a:lnTo>
                    <a:pt x="2377" y="6562918"/>
                  </a:lnTo>
                  <a:lnTo>
                    <a:pt x="0" y="6514905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4082068" y="0"/>
                  </a:lnTo>
                  <a:lnTo>
                    <a:pt x="14130080" y="2377"/>
                  </a:lnTo>
                  <a:lnTo>
                    <a:pt x="14177280" y="9420"/>
                  </a:lnTo>
                  <a:lnTo>
                    <a:pt x="14223348" y="20997"/>
                  </a:lnTo>
                  <a:lnTo>
                    <a:pt x="14267965" y="36977"/>
                  </a:lnTo>
                  <a:lnTo>
                    <a:pt x="14310814" y="57227"/>
                  </a:lnTo>
                  <a:lnTo>
                    <a:pt x="14351576" y="81615"/>
                  </a:lnTo>
                  <a:lnTo>
                    <a:pt x="14389932" y="110010"/>
                  </a:lnTo>
                  <a:lnTo>
                    <a:pt x="14425563" y="142280"/>
                  </a:lnTo>
                  <a:lnTo>
                    <a:pt x="14457832" y="177911"/>
                  </a:lnTo>
                  <a:lnTo>
                    <a:pt x="14486227" y="216266"/>
                  </a:lnTo>
                  <a:lnTo>
                    <a:pt x="14510615" y="257028"/>
                  </a:lnTo>
                  <a:lnTo>
                    <a:pt x="14530865" y="299876"/>
                  </a:lnTo>
                  <a:lnTo>
                    <a:pt x="14546845" y="344494"/>
                  </a:lnTo>
                  <a:lnTo>
                    <a:pt x="14558422" y="390562"/>
                  </a:lnTo>
                  <a:lnTo>
                    <a:pt x="14565465" y="437762"/>
                  </a:lnTo>
                  <a:lnTo>
                    <a:pt x="14567842" y="485774"/>
                  </a:lnTo>
                  <a:lnTo>
                    <a:pt x="14567842" y="6514905"/>
                  </a:lnTo>
                  <a:lnTo>
                    <a:pt x="14565465" y="6562918"/>
                  </a:lnTo>
                  <a:lnTo>
                    <a:pt x="14558422" y="6610117"/>
                  </a:lnTo>
                  <a:lnTo>
                    <a:pt x="14546845" y="6656185"/>
                  </a:lnTo>
                  <a:lnTo>
                    <a:pt x="14530865" y="6700803"/>
                  </a:lnTo>
                  <a:lnTo>
                    <a:pt x="14510615" y="6743651"/>
                  </a:lnTo>
                  <a:lnTo>
                    <a:pt x="14486227" y="6784413"/>
                  </a:lnTo>
                  <a:lnTo>
                    <a:pt x="14457832" y="6822768"/>
                  </a:lnTo>
                  <a:lnTo>
                    <a:pt x="14425563" y="6858399"/>
                  </a:lnTo>
                  <a:lnTo>
                    <a:pt x="14389932" y="6890669"/>
                  </a:lnTo>
                  <a:lnTo>
                    <a:pt x="14351576" y="6919064"/>
                  </a:lnTo>
                  <a:lnTo>
                    <a:pt x="14310814" y="6943452"/>
                  </a:lnTo>
                  <a:lnTo>
                    <a:pt x="14267965" y="6963702"/>
                  </a:lnTo>
                  <a:lnTo>
                    <a:pt x="14223348" y="6979682"/>
                  </a:lnTo>
                  <a:lnTo>
                    <a:pt x="14177280" y="6991260"/>
                  </a:lnTo>
                  <a:lnTo>
                    <a:pt x="14130080" y="6998303"/>
                  </a:lnTo>
                  <a:lnTo>
                    <a:pt x="14082077" y="7000679"/>
                  </a:lnTo>
                  <a:close/>
                </a:path>
              </a:pathLst>
            </a:custGeom>
            <a:solidFill>
              <a:srgbClr val="F9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0008" y="1643160"/>
              <a:ext cx="13937615" cy="7000875"/>
            </a:xfrm>
            <a:custGeom>
              <a:avLst/>
              <a:gdLst/>
              <a:ahLst/>
              <a:cxnLst/>
              <a:rect l="l" t="t" r="r" b="b"/>
              <a:pathLst>
                <a:path w="13937615" h="7000875">
                  <a:moveTo>
                    <a:pt x="185895" y="0"/>
                  </a:moveTo>
                  <a:lnTo>
                    <a:pt x="13781987" y="0"/>
                  </a:lnTo>
                  <a:lnTo>
                    <a:pt x="13829999" y="2377"/>
                  </a:lnTo>
                  <a:lnTo>
                    <a:pt x="13877199" y="9420"/>
                  </a:lnTo>
                  <a:lnTo>
                    <a:pt x="13923266" y="20997"/>
                  </a:lnTo>
                  <a:lnTo>
                    <a:pt x="13937483" y="26089"/>
                  </a:lnTo>
                </a:path>
                <a:path w="13937615" h="7000875">
                  <a:moveTo>
                    <a:pt x="13933863" y="6975784"/>
                  </a:moveTo>
                  <a:lnTo>
                    <a:pt x="13923266" y="6979579"/>
                  </a:lnTo>
                  <a:lnTo>
                    <a:pt x="13877199" y="6991156"/>
                  </a:lnTo>
                  <a:lnTo>
                    <a:pt x="13829999" y="6998199"/>
                  </a:lnTo>
                  <a:lnTo>
                    <a:pt x="13781987" y="7000576"/>
                  </a:lnTo>
                  <a:lnTo>
                    <a:pt x="185895" y="7000576"/>
                  </a:lnTo>
                  <a:lnTo>
                    <a:pt x="137883" y="6998199"/>
                  </a:lnTo>
                  <a:lnTo>
                    <a:pt x="90684" y="6991156"/>
                  </a:lnTo>
                  <a:lnTo>
                    <a:pt x="44616" y="6979579"/>
                  </a:lnTo>
                  <a:lnTo>
                    <a:pt x="41764" y="6978558"/>
                  </a:lnTo>
                </a:path>
                <a:path w="13937615" h="7000875">
                  <a:moveTo>
                    <a:pt x="0" y="36976"/>
                  </a:moveTo>
                  <a:lnTo>
                    <a:pt x="44616" y="20997"/>
                  </a:lnTo>
                  <a:lnTo>
                    <a:pt x="90684" y="9420"/>
                  </a:lnTo>
                  <a:lnTo>
                    <a:pt x="137883" y="2377"/>
                  </a:lnTo>
                  <a:lnTo>
                    <a:pt x="185895" y="0"/>
                  </a:lnTo>
                </a:path>
              </a:pathLst>
            </a:custGeom>
            <a:ln w="76199">
              <a:solidFill>
                <a:srgbClr val="242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3230" y="46749"/>
              <a:ext cx="2754769" cy="51371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" y="6940891"/>
              <a:ext cx="3365484" cy="33460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829049" cy="3819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7320" y="6609001"/>
              <a:ext cx="5610678" cy="36779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62242" y="4399556"/>
            <a:ext cx="11764010" cy="2835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100"/>
              </a:lnSpc>
              <a:spcBef>
                <a:spcPts val="90"/>
              </a:spcBef>
            </a:pPr>
            <a:r>
              <a:rPr sz="3150" spc="-175" dirty="0">
                <a:solidFill>
                  <a:srgbClr val="242F37"/>
                </a:solidFill>
                <a:latin typeface="Verdana"/>
                <a:cs typeface="Verdana"/>
              </a:rPr>
              <a:t>Está </a:t>
            </a:r>
            <a:r>
              <a:rPr sz="3150" spc="-165" dirty="0">
                <a:solidFill>
                  <a:srgbClr val="242F37"/>
                </a:solidFill>
                <a:latin typeface="Verdana"/>
                <a:cs typeface="Verdana"/>
              </a:rPr>
              <a:t>dirigido </a:t>
            </a:r>
            <a:r>
              <a:rPr sz="3150" spc="-210" dirty="0">
                <a:solidFill>
                  <a:srgbClr val="242F37"/>
                </a:solidFill>
                <a:latin typeface="Verdana"/>
                <a:cs typeface="Verdana"/>
              </a:rPr>
              <a:t>a </a:t>
            </a:r>
            <a:r>
              <a:rPr sz="3150" spc="-140" dirty="0">
                <a:solidFill>
                  <a:srgbClr val="242F37"/>
                </a:solidFill>
                <a:latin typeface="Verdana"/>
                <a:cs typeface="Verdana"/>
              </a:rPr>
              <a:t>adolescentes </a:t>
            </a:r>
            <a:r>
              <a:rPr sz="3150" spc="-185" dirty="0">
                <a:solidFill>
                  <a:srgbClr val="242F37"/>
                </a:solidFill>
                <a:latin typeface="Verdana"/>
                <a:cs typeface="Verdana"/>
              </a:rPr>
              <a:t>vulnerables </a:t>
            </a:r>
            <a:r>
              <a:rPr sz="3150" spc="-250" dirty="0">
                <a:solidFill>
                  <a:srgbClr val="242F37"/>
                </a:solidFill>
                <a:latin typeface="Verdana"/>
                <a:cs typeface="Verdana"/>
              </a:rPr>
              <a:t>ya </a:t>
            </a:r>
            <a:r>
              <a:rPr sz="3150" spc="-145" dirty="0">
                <a:solidFill>
                  <a:srgbClr val="242F37"/>
                </a:solidFill>
                <a:latin typeface="Verdana"/>
                <a:cs typeface="Verdana"/>
              </a:rPr>
              <a:t>que </a:t>
            </a:r>
            <a:r>
              <a:rPr sz="3150" spc="-140" dirty="0">
                <a:solidFill>
                  <a:srgbClr val="242F37"/>
                </a:solidFill>
                <a:latin typeface="Verdana"/>
                <a:cs typeface="Verdana"/>
              </a:rPr>
              <a:t>crea </a:t>
            </a:r>
            <a:r>
              <a:rPr sz="3150" spc="-114" dirty="0">
                <a:solidFill>
                  <a:srgbClr val="242F37"/>
                </a:solidFill>
                <a:latin typeface="Verdana"/>
                <a:cs typeface="Verdana"/>
              </a:rPr>
              <a:t>adicción </a:t>
            </a:r>
            <a:r>
              <a:rPr sz="3150" spc="-11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50" dirty="0">
                <a:solidFill>
                  <a:srgbClr val="242F37"/>
                </a:solidFill>
                <a:latin typeface="Verdana"/>
                <a:cs typeface="Verdana"/>
              </a:rPr>
              <a:t>asociándose</a:t>
            </a:r>
            <a:r>
              <a:rPr sz="3150" spc="-38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210" dirty="0">
                <a:solidFill>
                  <a:srgbClr val="242F37"/>
                </a:solidFill>
                <a:latin typeface="Verdana"/>
                <a:cs typeface="Verdana"/>
              </a:rPr>
              <a:t>a</a:t>
            </a:r>
            <a:r>
              <a:rPr sz="3150" spc="-375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260" dirty="0">
                <a:solidFill>
                  <a:srgbClr val="242F37"/>
                </a:solidFill>
                <a:latin typeface="Verdana"/>
                <a:cs typeface="Verdana"/>
              </a:rPr>
              <a:t>mayor</a:t>
            </a:r>
            <a:r>
              <a:rPr sz="3150" spc="-38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70" dirty="0">
                <a:solidFill>
                  <a:srgbClr val="242F37"/>
                </a:solidFill>
                <a:latin typeface="Verdana"/>
                <a:cs typeface="Verdana"/>
              </a:rPr>
              <a:t>riesgo</a:t>
            </a:r>
            <a:r>
              <a:rPr sz="3150" spc="-375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20" dirty="0">
                <a:solidFill>
                  <a:srgbClr val="242F37"/>
                </a:solidFill>
                <a:latin typeface="Verdana"/>
                <a:cs typeface="Verdana"/>
              </a:rPr>
              <a:t>de</a:t>
            </a:r>
            <a:r>
              <a:rPr sz="3150" spc="-38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85" dirty="0">
                <a:solidFill>
                  <a:srgbClr val="242F37"/>
                </a:solidFill>
                <a:latin typeface="Verdana"/>
                <a:cs typeface="Verdana"/>
              </a:rPr>
              <a:t>presentar</a:t>
            </a:r>
            <a:r>
              <a:rPr sz="3150" spc="-375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75" dirty="0">
                <a:solidFill>
                  <a:srgbClr val="242F37"/>
                </a:solidFill>
                <a:latin typeface="Verdana"/>
                <a:cs typeface="Verdana"/>
              </a:rPr>
              <a:t>enfermedades</a:t>
            </a:r>
            <a:r>
              <a:rPr sz="3150" spc="-38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95" dirty="0">
                <a:solidFill>
                  <a:srgbClr val="242F37"/>
                </a:solidFill>
                <a:latin typeface="Verdana"/>
                <a:cs typeface="Verdana"/>
              </a:rPr>
              <a:t>mentales </a:t>
            </a:r>
            <a:r>
              <a:rPr sz="3150" spc="-109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250" dirty="0">
                <a:solidFill>
                  <a:srgbClr val="242F37"/>
                </a:solidFill>
                <a:latin typeface="Verdana"/>
                <a:cs typeface="Verdana"/>
              </a:rPr>
              <a:t>ya </a:t>
            </a:r>
            <a:r>
              <a:rPr sz="3150" spc="-145" dirty="0">
                <a:solidFill>
                  <a:srgbClr val="242F37"/>
                </a:solidFill>
                <a:latin typeface="Verdana"/>
                <a:cs typeface="Verdana"/>
              </a:rPr>
              <a:t>que </a:t>
            </a:r>
            <a:r>
              <a:rPr sz="3150" spc="-135" dirty="0">
                <a:solidFill>
                  <a:srgbClr val="242F37"/>
                </a:solidFill>
                <a:latin typeface="Verdana"/>
                <a:cs typeface="Verdana"/>
              </a:rPr>
              <a:t>afecta </a:t>
            </a:r>
            <a:r>
              <a:rPr sz="3150" spc="-145" dirty="0">
                <a:solidFill>
                  <a:srgbClr val="242F37"/>
                </a:solidFill>
                <a:latin typeface="Verdana"/>
                <a:cs typeface="Verdana"/>
              </a:rPr>
              <a:t>el </a:t>
            </a:r>
            <a:r>
              <a:rPr sz="3150" spc="-155" dirty="0">
                <a:solidFill>
                  <a:srgbClr val="242F37"/>
                </a:solidFill>
                <a:latin typeface="Verdana"/>
                <a:cs typeface="Verdana"/>
              </a:rPr>
              <a:t>estado </a:t>
            </a:r>
            <a:r>
              <a:rPr sz="3150" spc="-120" dirty="0">
                <a:solidFill>
                  <a:srgbClr val="242F37"/>
                </a:solidFill>
                <a:latin typeface="Verdana"/>
                <a:cs typeface="Verdana"/>
              </a:rPr>
              <a:t>de </a:t>
            </a:r>
            <a:r>
              <a:rPr sz="3150" spc="-220" dirty="0">
                <a:solidFill>
                  <a:srgbClr val="242F37"/>
                </a:solidFill>
                <a:latin typeface="Verdana"/>
                <a:cs typeface="Verdana"/>
              </a:rPr>
              <a:t>ánimo </a:t>
            </a:r>
            <a:r>
              <a:rPr sz="3150" spc="-195" dirty="0">
                <a:solidFill>
                  <a:srgbClr val="242F37"/>
                </a:solidFill>
                <a:latin typeface="Verdana"/>
                <a:cs typeface="Verdana"/>
              </a:rPr>
              <a:t>agravando </a:t>
            </a:r>
            <a:r>
              <a:rPr sz="3150" spc="-180" dirty="0">
                <a:solidFill>
                  <a:srgbClr val="242F37"/>
                </a:solidFill>
                <a:latin typeface="Verdana"/>
                <a:cs typeface="Verdana"/>
              </a:rPr>
              <a:t>la </a:t>
            </a:r>
            <a:r>
              <a:rPr sz="3150" spc="-165" dirty="0">
                <a:solidFill>
                  <a:srgbClr val="242F37"/>
                </a:solidFill>
                <a:latin typeface="Verdana"/>
                <a:cs typeface="Verdana"/>
              </a:rPr>
              <a:t>ansiedad </a:t>
            </a:r>
            <a:r>
              <a:rPr sz="3150" spc="-175" dirty="0">
                <a:solidFill>
                  <a:srgbClr val="242F37"/>
                </a:solidFill>
                <a:latin typeface="Verdana"/>
                <a:cs typeface="Verdana"/>
              </a:rPr>
              <a:t>por </a:t>
            </a:r>
            <a:r>
              <a:rPr sz="3150" spc="-145" dirty="0">
                <a:solidFill>
                  <a:srgbClr val="242F37"/>
                </a:solidFill>
                <a:latin typeface="Verdana"/>
                <a:cs typeface="Verdana"/>
              </a:rPr>
              <a:t>lo </a:t>
            </a:r>
            <a:r>
              <a:rPr sz="3150" spc="-14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25" dirty="0">
                <a:solidFill>
                  <a:srgbClr val="242F37"/>
                </a:solidFill>
                <a:latin typeface="Verdana"/>
                <a:cs typeface="Verdana"/>
              </a:rPr>
              <a:t>cual </a:t>
            </a:r>
            <a:r>
              <a:rPr sz="3150" spc="-170" dirty="0">
                <a:solidFill>
                  <a:srgbClr val="242F37"/>
                </a:solidFill>
                <a:latin typeface="Verdana"/>
                <a:cs typeface="Verdana"/>
              </a:rPr>
              <a:t>muchos </a:t>
            </a:r>
            <a:r>
              <a:rPr sz="3150" spc="-120" dirty="0">
                <a:solidFill>
                  <a:srgbClr val="242F37"/>
                </a:solidFill>
                <a:latin typeface="Verdana"/>
                <a:cs typeface="Verdana"/>
              </a:rPr>
              <a:t>de </a:t>
            </a:r>
            <a:r>
              <a:rPr sz="3150" spc="-185" dirty="0">
                <a:solidFill>
                  <a:srgbClr val="242F37"/>
                </a:solidFill>
                <a:latin typeface="Verdana"/>
                <a:cs typeface="Verdana"/>
              </a:rPr>
              <a:t>sus </a:t>
            </a:r>
            <a:r>
              <a:rPr sz="3150" spc="-135" dirty="0">
                <a:solidFill>
                  <a:srgbClr val="242F37"/>
                </a:solidFill>
                <a:latin typeface="Verdana"/>
                <a:cs typeface="Verdana"/>
              </a:rPr>
              <a:t>contenidos </a:t>
            </a:r>
            <a:r>
              <a:rPr sz="3150" spc="-145" dirty="0">
                <a:solidFill>
                  <a:srgbClr val="242F37"/>
                </a:solidFill>
                <a:latin typeface="Verdana"/>
                <a:cs typeface="Verdana"/>
              </a:rPr>
              <a:t>pueden </a:t>
            </a:r>
            <a:r>
              <a:rPr sz="3150" spc="-195" dirty="0">
                <a:solidFill>
                  <a:srgbClr val="242F37"/>
                </a:solidFill>
                <a:latin typeface="Verdana"/>
                <a:cs typeface="Verdana"/>
              </a:rPr>
              <a:t>ser altamente </a:t>
            </a:r>
            <a:r>
              <a:rPr sz="3150" spc="-190" dirty="0">
                <a:solidFill>
                  <a:srgbClr val="242F37"/>
                </a:solidFill>
                <a:latin typeface="Verdana"/>
                <a:cs typeface="Verdana"/>
              </a:rPr>
              <a:t> </a:t>
            </a:r>
            <a:r>
              <a:rPr sz="3150" spc="-195" dirty="0">
                <a:solidFill>
                  <a:srgbClr val="242F37"/>
                </a:solidFill>
                <a:latin typeface="Verdana"/>
                <a:cs typeface="Verdana"/>
              </a:rPr>
              <a:t>perjudiciales.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46483" y="2937071"/>
            <a:ext cx="11932285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250" spc="420" dirty="0">
                <a:solidFill>
                  <a:srgbClr val="532ABA"/>
                </a:solidFill>
              </a:rPr>
              <a:t>Efecetos</a:t>
            </a:r>
            <a:r>
              <a:rPr sz="6250" spc="-30" dirty="0">
                <a:solidFill>
                  <a:srgbClr val="532ABA"/>
                </a:solidFill>
              </a:rPr>
              <a:t> </a:t>
            </a:r>
            <a:r>
              <a:rPr sz="6250" spc="120" dirty="0">
                <a:solidFill>
                  <a:srgbClr val="532ABA"/>
                </a:solidFill>
              </a:rPr>
              <a:t>en</a:t>
            </a:r>
            <a:r>
              <a:rPr sz="6250" spc="-30" dirty="0">
                <a:solidFill>
                  <a:srgbClr val="532ABA"/>
                </a:solidFill>
              </a:rPr>
              <a:t> </a:t>
            </a:r>
            <a:r>
              <a:rPr sz="6250" spc="225" dirty="0">
                <a:solidFill>
                  <a:srgbClr val="532ABA"/>
                </a:solidFill>
              </a:rPr>
              <a:t>los</a:t>
            </a:r>
            <a:r>
              <a:rPr sz="6250" spc="-30" dirty="0">
                <a:solidFill>
                  <a:srgbClr val="532ABA"/>
                </a:solidFill>
              </a:rPr>
              <a:t> </a:t>
            </a:r>
            <a:r>
              <a:rPr sz="6250" spc="265" dirty="0">
                <a:solidFill>
                  <a:srgbClr val="532ABA"/>
                </a:solidFill>
              </a:rPr>
              <a:t>adolecentes</a:t>
            </a:r>
            <a:endParaRPr sz="62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339" y="444790"/>
            <a:ext cx="16175990" cy="8237220"/>
            <a:chOff x="252339" y="444790"/>
            <a:chExt cx="16175990" cy="8237220"/>
          </a:xfrm>
        </p:grpSpPr>
        <p:sp>
          <p:nvSpPr>
            <p:cNvPr id="3" name="object 3"/>
            <p:cNvSpPr/>
            <p:nvPr/>
          </p:nvSpPr>
          <p:spPr>
            <a:xfrm>
              <a:off x="2201773" y="1643160"/>
              <a:ext cx="13896340" cy="7000875"/>
            </a:xfrm>
            <a:custGeom>
              <a:avLst/>
              <a:gdLst/>
              <a:ahLst/>
              <a:cxnLst/>
              <a:rect l="l" t="t" r="r" b="b"/>
              <a:pathLst>
                <a:path w="13896340" h="7000875">
                  <a:moveTo>
                    <a:pt x="144130" y="0"/>
                  </a:moveTo>
                  <a:lnTo>
                    <a:pt x="13740222" y="0"/>
                  </a:lnTo>
                  <a:lnTo>
                    <a:pt x="13788234" y="2377"/>
                  </a:lnTo>
                  <a:lnTo>
                    <a:pt x="13835434" y="9420"/>
                  </a:lnTo>
                  <a:lnTo>
                    <a:pt x="13881501" y="20997"/>
                  </a:lnTo>
                  <a:lnTo>
                    <a:pt x="13895718" y="26089"/>
                  </a:lnTo>
                </a:path>
                <a:path w="13896340" h="7000875">
                  <a:moveTo>
                    <a:pt x="13892098" y="6975784"/>
                  </a:moveTo>
                  <a:lnTo>
                    <a:pt x="13881501" y="6979579"/>
                  </a:lnTo>
                  <a:lnTo>
                    <a:pt x="13835434" y="6991156"/>
                  </a:lnTo>
                  <a:lnTo>
                    <a:pt x="13788234" y="6998199"/>
                  </a:lnTo>
                  <a:lnTo>
                    <a:pt x="13740222" y="7000576"/>
                  </a:lnTo>
                  <a:lnTo>
                    <a:pt x="144130" y="7000576"/>
                  </a:lnTo>
                  <a:lnTo>
                    <a:pt x="96118" y="6998199"/>
                  </a:lnTo>
                  <a:lnTo>
                    <a:pt x="48919" y="6991156"/>
                  </a:lnTo>
                  <a:lnTo>
                    <a:pt x="2851" y="6979579"/>
                  </a:lnTo>
                  <a:lnTo>
                    <a:pt x="0" y="6978558"/>
                  </a:lnTo>
                </a:path>
              </a:pathLst>
            </a:custGeom>
            <a:ln w="76199">
              <a:solidFill>
                <a:srgbClr val="242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39" y="444790"/>
              <a:ext cx="3639141" cy="24123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75" dirty="0"/>
              <a:t>Consecuencias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4453" y="5897010"/>
            <a:ext cx="4583545" cy="438998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95"/>
              </a:spcBef>
            </a:pPr>
            <a:r>
              <a:rPr spc="-225" dirty="0"/>
              <a:t>D</a:t>
            </a:r>
            <a:r>
              <a:rPr spc="-145" dirty="0"/>
              <a:t>e</a:t>
            </a:r>
            <a:r>
              <a:rPr spc="-120" dirty="0"/>
              <a:t>b</a:t>
            </a:r>
            <a:r>
              <a:rPr spc="-200" dirty="0"/>
              <a:t>i</a:t>
            </a:r>
            <a:r>
              <a:rPr spc="-120" dirty="0"/>
              <a:t>d</a:t>
            </a:r>
            <a:r>
              <a:rPr spc="-145" dirty="0"/>
              <a:t>o</a:t>
            </a:r>
            <a:r>
              <a:rPr spc="-405" dirty="0"/>
              <a:t> </a:t>
            </a:r>
            <a:r>
              <a:rPr spc="-225" dirty="0"/>
              <a:t>a</a:t>
            </a:r>
            <a:r>
              <a:rPr spc="-405" dirty="0"/>
              <a:t> </a:t>
            </a:r>
            <a:r>
              <a:rPr spc="-165" dirty="0"/>
              <a:t>l</a:t>
            </a:r>
            <a:r>
              <a:rPr spc="-225" dirty="0"/>
              <a:t>a</a:t>
            </a:r>
            <a:r>
              <a:rPr spc="-405" dirty="0"/>
              <a:t> </a:t>
            </a:r>
            <a:r>
              <a:rPr spc="-185" dirty="0"/>
              <a:t>h</a:t>
            </a:r>
            <a:r>
              <a:rPr spc="-200" dirty="0"/>
              <a:t>i</a:t>
            </a:r>
            <a:r>
              <a:rPr spc="-135" dirty="0"/>
              <a:t>p</a:t>
            </a:r>
            <a:r>
              <a:rPr spc="-145" dirty="0"/>
              <a:t>e</a:t>
            </a:r>
            <a:r>
              <a:rPr spc="-290" dirty="0"/>
              <a:t>r</a:t>
            </a:r>
            <a:r>
              <a:rPr spc="-145" dirty="0"/>
              <a:t>e</a:t>
            </a:r>
            <a:r>
              <a:rPr spc="-200" dirty="0"/>
              <a:t>s</a:t>
            </a:r>
            <a:r>
              <a:rPr spc="-180" dirty="0"/>
              <a:t>t</a:t>
            </a:r>
            <a:r>
              <a:rPr spc="-200" dirty="0"/>
              <a:t>i</a:t>
            </a:r>
            <a:r>
              <a:rPr spc="-409" dirty="0"/>
              <a:t>m</a:t>
            </a:r>
            <a:r>
              <a:rPr spc="-200" dirty="0"/>
              <a:t>u</a:t>
            </a:r>
            <a:r>
              <a:rPr spc="-165" dirty="0"/>
              <a:t>l</a:t>
            </a:r>
            <a:r>
              <a:rPr spc="-229" dirty="0"/>
              <a:t>a</a:t>
            </a:r>
            <a:r>
              <a:rPr spc="55" dirty="0"/>
              <a:t>c</a:t>
            </a:r>
            <a:r>
              <a:rPr spc="-200" dirty="0"/>
              <a:t>i</a:t>
            </a:r>
            <a:r>
              <a:rPr spc="-150" dirty="0"/>
              <a:t>o</a:t>
            </a:r>
            <a:r>
              <a:rPr spc="-195" dirty="0"/>
              <a:t>n</a:t>
            </a:r>
            <a:r>
              <a:rPr spc="-405" dirty="0"/>
              <a:t> </a:t>
            </a:r>
            <a:r>
              <a:rPr spc="55" dirty="0"/>
              <a:t>c</a:t>
            </a:r>
            <a:r>
              <a:rPr spc="-150" dirty="0"/>
              <a:t>o</a:t>
            </a:r>
            <a:r>
              <a:rPr spc="-200" dirty="0"/>
              <a:t>ns</a:t>
            </a:r>
            <a:r>
              <a:rPr spc="-180" dirty="0"/>
              <a:t>t</a:t>
            </a:r>
            <a:r>
              <a:rPr spc="-229" dirty="0"/>
              <a:t>a</a:t>
            </a:r>
            <a:r>
              <a:rPr spc="-200" dirty="0"/>
              <a:t>n</a:t>
            </a:r>
            <a:r>
              <a:rPr spc="-180" dirty="0"/>
              <a:t>t</a:t>
            </a:r>
            <a:r>
              <a:rPr spc="-140" dirty="0"/>
              <a:t>e</a:t>
            </a:r>
            <a:r>
              <a:rPr spc="-405" dirty="0"/>
              <a:t> </a:t>
            </a:r>
            <a:r>
              <a:rPr spc="-120" dirty="0"/>
              <a:t>d</a:t>
            </a:r>
            <a:r>
              <a:rPr spc="-140" dirty="0"/>
              <a:t>e</a:t>
            </a:r>
            <a:r>
              <a:rPr spc="-405" dirty="0"/>
              <a:t> </a:t>
            </a:r>
            <a:r>
              <a:rPr spc="-165" dirty="0"/>
              <a:t>l</a:t>
            </a:r>
            <a:r>
              <a:rPr spc="-225" dirty="0"/>
              <a:t>a</a:t>
            </a:r>
            <a:r>
              <a:rPr spc="-405" dirty="0"/>
              <a:t> </a:t>
            </a:r>
            <a:r>
              <a:rPr spc="-229" dirty="0"/>
              <a:t>a</a:t>
            </a:r>
            <a:r>
              <a:rPr spc="-135" dirty="0"/>
              <a:t>p</a:t>
            </a:r>
            <a:r>
              <a:rPr spc="-165" dirty="0"/>
              <a:t>l</a:t>
            </a:r>
            <a:r>
              <a:rPr spc="-200" dirty="0"/>
              <a:t>i</a:t>
            </a:r>
            <a:r>
              <a:rPr spc="55" dirty="0"/>
              <a:t>c</a:t>
            </a:r>
            <a:r>
              <a:rPr spc="-229" dirty="0"/>
              <a:t>a</a:t>
            </a:r>
            <a:r>
              <a:rPr spc="55" dirty="0"/>
              <a:t>c</a:t>
            </a:r>
            <a:r>
              <a:rPr spc="-200" dirty="0"/>
              <a:t>i</a:t>
            </a:r>
            <a:r>
              <a:rPr spc="-150" dirty="0"/>
              <a:t>o</a:t>
            </a:r>
            <a:r>
              <a:rPr spc="-140" dirty="0"/>
              <a:t>n  </a:t>
            </a:r>
            <a:r>
              <a:rPr spc="-185" dirty="0"/>
              <a:t>esta </a:t>
            </a:r>
            <a:r>
              <a:rPr spc="-175" dirty="0"/>
              <a:t>tiene </a:t>
            </a:r>
            <a:r>
              <a:rPr spc="-130" dirty="0"/>
              <a:t>efectos </a:t>
            </a:r>
            <a:r>
              <a:rPr spc="-195" dirty="0"/>
              <a:t>negativos </a:t>
            </a:r>
            <a:r>
              <a:rPr spc="-170" dirty="0"/>
              <a:t>en </a:t>
            </a:r>
            <a:r>
              <a:rPr spc="-195" dirty="0"/>
              <a:t>la </a:t>
            </a:r>
            <a:r>
              <a:rPr spc="-180" dirty="0"/>
              <a:t>creatividad </a:t>
            </a:r>
            <a:r>
              <a:rPr spc="-315" dirty="0"/>
              <a:t>y </a:t>
            </a:r>
            <a:r>
              <a:rPr spc="-195" dirty="0"/>
              <a:t>la </a:t>
            </a:r>
            <a:r>
              <a:rPr spc="-190" dirty="0"/>
              <a:t> </a:t>
            </a:r>
            <a:r>
              <a:rPr spc="-130" dirty="0"/>
              <a:t>capacidad</a:t>
            </a:r>
            <a:r>
              <a:rPr spc="-405" dirty="0"/>
              <a:t> </a:t>
            </a:r>
            <a:r>
              <a:rPr spc="-130" dirty="0"/>
              <a:t>de</a:t>
            </a:r>
            <a:r>
              <a:rPr spc="-400" dirty="0"/>
              <a:t> </a:t>
            </a:r>
            <a:r>
              <a:rPr spc="-200" dirty="0"/>
              <a:t>reflexion</a:t>
            </a:r>
            <a:r>
              <a:rPr spc="-400" dirty="0"/>
              <a:t> </a:t>
            </a:r>
            <a:r>
              <a:rPr spc="-170" dirty="0"/>
              <a:t>siendo</a:t>
            </a:r>
            <a:r>
              <a:rPr spc="-400" dirty="0"/>
              <a:t> </a:t>
            </a:r>
            <a:r>
              <a:rPr spc="-170" dirty="0"/>
              <a:t>los</a:t>
            </a:r>
            <a:r>
              <a:rPr spc="-400" dirty="0"/>
              <a:t> </a:t>
            </a:r>
            <a:r>
              <a:rPr spc="-229" dirty="0"/>
              <a:t>momentos</a:t>
            </a:r>
            <a:r>
              <a:rPr spc="-400" dirty="0"/>
              <a:t> </a:t>
            </a:r>
            <a:r>
              <a:rPr spc="-130" dirty="0"/>
              <a:t>de</a:t>
            </a:r>
            <a:r>
              <a:rPr spc="-400" dirty="0"/>
              <a:t> </a:t>
            </a:r>
            <a:r>
              <a:rPr spc="-200" dirty="0"/>
              <a:t>pausa</a:t>
            </a:r>
            <a:r>
              <a:rPr spc="-400" dirty="0"/>
              <a:t> </a:t>
            </a:r>
            <a:r>
              <a:rPr spc="-315" dirty="0"/>
              <a:t>y </a:t>
            </a:r>
            <a:r>
              <a:rPr spc="-1160" dirty="0"/>
              <a:t> </a:t>
            </a:r>
            <a:r>
              <a:rPr spc="-220" dirty="0"/>
              <a:t>aburrimiento </a:t>
            </a:r>
            <a:r>
              <a:rPr spc="-170" dirty="0"/>
              <a:t>los </a:t>
            </a:r>
            <a:r>
              <a:rPr spc="-160" dirty="0"/>
              <a:t>que </a:t>
            </a:r>
            <a:r>
              <a:rPr spc="-140" dirty="0"/>
              <a:t>hacen </a:t>
            </a:r>
            <a:r>
              <a:rPr spc="-160" dirty="0"/>
              <a:t>que </a:t>
            </a:r>
            <a:r>
              <a:rPr spc="-155" dirty="0"/>
              <a:t>el cerebro </a:t>
            </a:r>
            <a:r>
              <a:rPr spc="-175" dirty="0"/>
              <a:t>genere </a:t>
            </a:r>
            <a:r>
              <a:rPr spc="-170" dirty="0"/>
              <a:t> </a:t>
            </a:r>
            <a:r>
              <a:rPr spc="-200" dirty="0"/>
              <a:t>nu</a:t>
            </a:r>
            <a:r>
              <a:rPr spc="-145" dirty="0"/>
              <a:t>e</a:t>
            </a:r>
            <a:r>
              <a:rPr spc="-300" dirty="0"/>
              <a:t>v</a:t>
            </a:r>
            <a:r>
              <a:rPr spc="-229" dirty="0"/>
              <a:t>a</a:t>
            </a:r>
            <a:r>
              <a:rPr spc="-195" dirty="0"/>
              <a:t>s</a:t>
            </a:r>
            <a:r>
              <a:rPr spc="-405" dirty="0"/>
              <a:t> </a:t>
            </a:r>
            <a:r>
              <a:rPr spc="-200" dirty="0"/>
              <a:t>i</a:t>
            </a:r>
            <a:r>
              <a:rPr spc="-120" dirty="0"/>
              <a:t>d</a:t>
            </a:r>
            <a:r>
              <a:rPr spc="-145" dirty="0"/>
              <a:t>e</a:t>
            </a:r>
            <a:r>
              <a:rPr spc="-229" dirty="0"/>
              <a:t>a</a:t>
            </a:r>
            <a:r>
              <a:rPr spc="-195" dirty="0"/>
              <a:t>s</a:t>
            </a:r>
            <a:r>
              <a:rPr spc="-405" dirty="0"/>
              <a:t> </a:t>
            </a:r>
            <a:r>
              <a:rPr spc="-140" dirty="0"/>
              <a:t>e</a:t>
            </a:r>
            <a:r>
              <a:rPr spc="-405" dirty="0"/>
              <a:t> </a:t>
            </a:r>
            <a:r>
              <a:rPr spc="-200" dirty="0"/>
              <a:t>inn</a:t>
            </a:r>
            <a:r>
              <a:rPr spc="-150" dirty="0"/>
              <a:t>o</a:t>
            </a:r>
            <a:r>
              <a:rPr spc="-300" dirty="0"/>
              <a:t>v</a:t>
            </a:r>
            <a:r>
              <a:rPr spc="-229" dirty="0"/>
              <a:t>a</a:t>
            </a:r>
            <a:r>
              <a:rPr spc="55" dirty="0"/>
              <a:t>c</a:t>
            </a:r>
            <a:r>
              <a:rPr spc="-200" dirty="0"/>
              <a:t>i</a:t>
            </a:r>
            <a:r>
              <a:rPr spc="-150" dirty="0"/>
              <a:t>o</a:t>
            </a:r>
            <a:r>
              <a:rPr spc="-200" dirty="0"/>
              <a:t>n</a:t>
            </a:r>
            <a:r>
              <a:rPr spc="-145" dirty="0"/>
              <a:t>e</a:t>
            </a:r>
            <a:r>
              <a:rPr spc="-195" dirty="0"/>
              <a:t>s</a:t>
            </a:r>
            <a:r>
              <a:rPr spc="-405" dirty="0"/>
              <a:t> </a:t>
            </a:r>
            <a:r>
              <a:rPr spc="-315" dirty="0"/>
              <a:t>y</a:t>
            </a:r>
            <a:r>
              <a:rPr spc="-405" dirty="0"/>
              <a:t> </a:t>
            </a:r>
            <a:r>
              <a:rPr spc="-135" dirty="0"/>
              <a:t>p</a:t>
            </a:r>
            <a:r>
              <a:rPr spc="-200" dirty="0"/>
              <a:t>u</a:t>
            </a:r>
            <a:r>
              <a:rPr spc="-145" dirty="0"/>
              <a:t>e</a:t>
            </a:r>
            <a:r>
              <a:rPr spc="-120" dirty="0"/>
              <a:t>d</a:t>
            </a:r>
            <a:r>
              <a:rPr spc="-225" dirty="0"/>
              <a:t>a</a:t>
            </a:r>
            <a:r>
              <a:rPr spc="-405" dirty="0"/>
              <a:t> </a:t>
            </a:r>
            <a:r>
              <a:rPr spc="-200" dirty="0"/>
              <a:t>in</a:t>
            </a:r>
            <a:r>
              <a:rPr spc="-180" dirty="0"/>
              <a:t>t</a:t>
            </a:r>
            <a:r>
              <a:rPr spc="-145" dirty="0"/>
              <a:t>e</a:t>
            </a:r>
            <a:r>
              <a:rPr spc="-290" dirty="0"/>
              <a:t>r</a:t>
            </a:r>
            <a:r>
              <a:rPr spc="-140" dirty="0"/>
              <a:t>f</a:t>
            </a:r>
            <a:r>
              <a:rPr spc="-145" dirty="0"/>
              <a:t>e</a:t>
            </a:r>
            <a:r>
              <a:rPr spc="-290" dirty="0"/>
              <a:t>r</a:t>
            </a:r>
            <a:r>
              <a:rPr spc="-200" dirty="0"/>
              <a:t>i</a:t>
            </a:r>
            <a:r>
              <a:rPr spc="-285" dirty="0"/>
              <a:t>r</a:t>
            </a:r>
            <a:r>
              <a:rPr spc="-405" dirty="0"/>
              <a:t> </a:t>
            </a:r>
            <a:r>
              <a:rPr spc="-145" dirty="0"/>
              <a:t>e</a:t>
            </a:r>
            <a:r>
              <a:rPr spc="-195" dirty="0"/>
              <a:t>n</a:t>
            </a:r>
            <a:r>
              <a:rPr spc="-405" dirty="0"/>
              <a:t> </a:t>
            </a:r>
            <a:r>
              <a:rPr spc="-145" dirty="0"/>
              <a:t>e</a:t>
            </a:r>
            <a:r>
              <a:rPr spc="-190" dirty="0"/>
              <a:t>l  </a:t>
            </a:r>
            <a:r>
              <a:rPr spc="55" dirty="0"/>
              <a:t>c</a:t>
            </a:r>
            <a:r>
              <a:rPr spc="-200" dirty="0"/>
              <a:t>u</a:t>
            </a:r>
            <a:r>
              <a:rPr spc="-409" dirty="0"/>
              <a:t>m</a:t>
            </a:r>
            <a:r>
              <a:rPr spc="-135" dirty="0"/>
              <a:t>p</a:t>
            </a:r>
            <a:r>
              <a:rPr spc="-165" dirty="0"/>
              <a:t>l</a:t>
            </a:r>
            <a:r>
              <a:rPr spc="-200" dirty="0"/>
              <a:t>i</a:t>
            </a:r>
            <a:r>
              <a:rPr spc="-409" dirty="0"/>
              <a:t>m</a:t>
            </a:r>
            <a:r>
              <a:rPr spc="-200" dirty="0"/>
              <a:t>i</a:t>
            </a:r>
            <a:r>
              <a:rPr spc="-145" dirty="0"/>
              <a:t>e</a:t>
            </a:r>
            <a:r>
              <a:rPr spc="-200" dirty="0"/>
              <a:t>n</a:t>
            </a:r>
            <a:r>
              <a:rPr spc="-180" dirty="0"/>
              <a:t>t</a:t>
            </a:r>
            <a:r>
              <a:rPr spc="-145" dirty="0"/>
              <a:t>o</a:t>
            </a:r>
            <a:r>
              <a:rPr spc="-405" dirty="0"/>
              <a:t> </a:t>
            </a:r>
            <a:r>
              <a:rPr spc="-120" dirty="0"/>
              <a:t>d</a:t>
            </a:r>
            <a:r>
              <a:rPr spc="-140" dirty="0"/>
              <a:t>e</a:t>
            </a:r>
            <a:r>
              <a:rPr spc="-405" dirty="0"/>
              <a:t> </a:t>
            </a:r>
            <a:r>
              <a:rPr spc="-165" dirty="0"/>
              <a:t>l</a:t>
            </a:r>
            <a:r>
              <a:rPr spc="-229" dirty="0"/>
              <a:t>a</a:t>
            </a:r>
            <a:r>
              <a:rPr spc="-195" dirty="0"/>
              <a:t>s</a:t>
            </a:r>
            <a:r>
              <a:rPr spc="-405" dirty="0"/>
              <a:t> </a:t>
            </a:r>
            <a:r>
              <a:rPr spc="-150" dirty="0"/>
              <a:t>o</a:t>
            </a:r>
            <a:r>
              <a:rPr spc="-120" dirty="0"/>
              <a:t>b</a:t>
            </a:r>
            <a:r>
              <a:rPr spc="-165" dirty="0"/>
              <a:t>l</a:t>
            </a:r>
            <a:r>
              <a:rPr spc="-200" dirty="0"/>
              <a:t>i</a:t>
            </a:r>
            <a:r>
              <a:rPr spc="-135" dirty="0"/>
              <a:t>g</a:t>
            </a:r>
            <a:r>
              <a:rPr spc="-229" dirty="0"/>
              <a:t>a</a:t>
            </a:r>
            <a:r>
              <a:rPr spc="55" dirty="0"/>
              <a:t>c</a:t>
            </a:r>
            <a:r>
              <a:rPr spc="-200" dirty="0"/>
              <a:t>i</a:t>
            </a:r>
            <a:r>
              <a:rPr spc="-150" dirty="0"/>
              <a:t>o</a:t>
            </a:r>
            <a:r>
              <a:rPr spc="-200" dirty="0"/>
              <a:t>n</a:t>
            </a:r>
            <a:r>
              <a:rPr spc="-145" dirty="0"/>
              <a:t>e</a:t>
            </a:r>
            <a:r>
              <a:rPr spc="-195" dirty="0"/>
              <a:t>s</a:t>
            </a:r>
            <a:r>
              <a:rPr spc="-405" dirty="0"/>
              <a:t> </a:t>
            </a:r>
            <a:r>
              <a:rPr spc="-120" dirty="0"/>
              <a:t>d</a:t>
            </a:r>
            <a:r>
              <a:rPr spc="-200" dirty="0"/>
              <a:t>i</a:t>
            </a:r>
            <a:r>
              <a:rPr spc="-229" dirty="0"/>
              <a:t>a</a:t>
            </a:r>
            <a:r>
              <a:rPr spc="-290" dirty="0"/>
              <a:t>r</a:t>
            </a:r>
            <a:r>
              <a:rPr spc="-200" dirty="0"/>
              <a:t>i</a:t>
            </a:r>
            <a:r>
              <a:rPr spc="-229" dirty="0"/>
              <a:t>a</a:t>
            </a:r>
            <a:r>
              <a:rPr spc="-200" dirty="0"/>
              <a:t>s</a:t>
            </a:r>
            <a:r>
              <a:rPr spc="-509" dirty="0"/>
              <a:t>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052910" y="9013"/>
            <a:ext cx="3235325" cy="4551045"/>
            <a:chOff x="15052910" y="9013"/>
            <a:chExt cx="3235325" cy="4551045"/>
          </a:xfrm>
        </p:grpSpPr>
        <p:sp>
          <p:nvSpPr>
            <p:cNvPr id="9" name="object 9"/>
            <p:cNvSpPr/>
            <p:nvPr/>
          </p:nvSpPr>
          <p:spPr>
            <a:xfrm>
              <a:off x="15691350" y="9013"/>
              <a:ext cx="2595245" cy="3643629"/>
            </a:xfrm>
            <a:custGeom>
              <a:avLst/>
              <a:gdLst/>
              <a:ahLst/>
              <a:cxnLst/>
              <a:rect l="l" t="t" r="r" b="b"/>
              <a:pathLst>
                <a:path w="2595244" h="3643629">
                  <a:moveTo>
                    <a:pt x="2237169" y="12148"/>
                  </a:moveTo>
                  <a:lnTo>
                    <a:pt x="3702" y="692842"/>
                  </a:lnTo>
                  <a:lnTo>
                    <a:pt x="0" y="680694"/>
                  </a:lnTo>
                  <a:lnTo>
                    <a:pt x="2233466" y="0"/>
                  </a:lnTo>
                  <a:lnTo>
                    <a:pt x="2237169" y="12148"/>
                  </a:lnTo>
                  <a:close/>
                </a:path>
                <a:path w="2595244" h="3643629">
                  <a:moveTo>
                    <a:pt x="2241846" y="23999"/>
                  </a:moveTo>
                  <a:lnTo>
                    <a:pt x="7892" y="704842"/>
                  </a:lnTo>
                  <a:lnTo>
                    <a:pt x="4189" y="692693"/>
                  </a:lnTo>
                  <a:lnTo>
                    <a:pt x="2238144" y="11851"/>
                  </a:lnTo>
                  <a:lnTo>
                    <a:pt x="2241846" y="23999"/>
                  </a:lnTo>
                  <a:close/>
                </a:path>
                <a:path w="2595244" h="3643629">
                  <a:moveTo>
                    <a:pt x="2247742" y="35479"/>
                  </a:moveTo>
                  <a:lnTo>
                    <a:pt x="9563" y="717609"/>
                  </a:lnTo>
                  <a:lnTo>
                    <a:pt x="5861" y="705461"/>
                  </a:lnTo>
                  <a:lnTo>
                    <a:pt x="2244039" y="23331"/>
                  </a:lnTo>
                  <a:lnTo>
                    <a:pt x="2247742" y="35479"/>
                  </a:lnTo>
                  <a:close/>
                </a:path>
                <a:path w="2595244" h="3643629">
                  <a:moveTo>
                    <a:pt x="2250551" y="47900"/>
                  </a:moveTo>
                  <a:lnTo>
                    <a:pt x="12860" y="729881"/>
                  </a:lnTo>
                  <a:lnTo>
                    <a:pt x="9157" y="717733"/>
                  </a:lnTo>
                  <a:lnTo>
                    <a:pt x="2246848" y="35751"/>
                  </a:lnTo>
                  <a:lnTo>
                    <a:pt x="2250551" y="47900"/>
                  </a:lnTo>
                  <a:close/>
                </a:path>
                <a:path w="2595244" h="3643629">
                  <a:moveTo>
                    <a:pt x="2253928" y="60147"/>
                  </a:moveTo>
                  <a:lnTo>
                    <a:pt x="18187" y="741534"/>
                  </a:lnTo>
                  <a:lnTo>
                    <a:pt x="14484" y="729386"/>
                  </a:lnTo>
                  <a:lnTo>
                    <a:pt x="2250226" y="47999"/>
                  </a:lnTo>
                  <a:lnTo>
                    <a:pt x="2253928" y="60147"/>
                  </a:lnTo>
                  <a:close/>
                </a:path>
                <a:path w="2595244" h="3643629">
                  <a:moveTo>
                    <a:pt x="2256575" y="72617"/>
                  </a:moveTo>
                  <a:lnTo>
                    <a:pt x="22783" y="753410"/>
                  </a:lnTo>
                  <a:lnTo>
                    <a:pt x="19080" y="741262"/>
                  </a:lnTo>
                  <a:lnTo>
                    <a:pt x="2252872" y="60469"/>
                  </a:lnTo>
                  <a:lnTo>
                    <a:pt x="2256575" y="72617"/>
                  </a:lnTo>
                  <a:close/>
                </a:path>
                <a:path w="2595244" h="3643629">
                  <a:moveTo>
                    <a:pt x="2263817" y="96963"/>
                  </a:moveTo>
                  <a:lnTo>
                    <a:pt x="29944" y="777781"/>
                  </a:lnTo>
                  <a:lnTo>
                    <a:pt x="26242" y="765633"/>
                  </a:lnTo>
                  <a:lnTo>
                    <a:pt x="26973" y="765410"/>
                  </a:lnTo>
                  <a:lnTo>
                    <a:pt x="23270" y="753262"/>
                  </a:lnTo>
                  <a:lnTo>
                    <a:pt x="2256412" y="72667"/>
                  </a:lnTo>
                  <a:lnTo>
                    <a:pt x="2263817" y="96963"/>
                  </a:lnTo>
                  <a:close/>
                </a:path>
                <a:path w="2595244" h="3643629">
                  <a:moveTo>
                    <a:pt x="2268494" y="108815"/>
                  </a:moveTo>
                  <a:lnTo>
                    <a:pt x="32428" y="790301"/>
                  </a:lnTo>
                  <a:lnTo>
                    <a:pt x="28726" y="778153"/>
                  </a:lnTo>
                  <a:lnTo>
                    <a:pt x="2264792" y="96666"/>
                  </a:lnTo>
                  <a:lnTo>
                    <a:pt x="2268494" y="108815"/>
                  </a:lnTo>
                  <a:close/>
                </a:path>
                <a:path w="2595244" h="3643629">
                  <a:moveTo>
                    <a:pt x="2272115" y="120988"/>
                  </a:moveTo>
                  <a:lnTo>
                    <a:pt x="36943" y="802202"/>
                  </a:lnTo>
                  <a:lnTo>
                    <a:pt x="33240" y="790053"/>
                  </a:lnTo>
                  <a:lnTo>
                    <a:pt x="2268413" y="108839"/>
                  </a:lnTo>
                  <a:lnTo>
                    <a:pt x="2272115" y="120988"/>
                  </a:lnTo>
                  <a:close/>
                </a:path>
                <a:path w="2595244" h="3643629">
                  <a:moveTo>
                    <a:pt x="2275330" y="133285"/>
                  </a:moveTo>
                  <a:lnTo>
                    <a:pt x="40158" y="814499"/>
                  </a:lnTo>
                  <a:lnTo>
                    <a:pt x="36455" y="802350"/>
                  </a:lnTo>
                  <a:lnTo>
                    <a:pt x="2271628" y="121136"/>
                  </a:lnTo>
                  <a:lnTo>
                    <a:pt x="2275330" y="133285"/>
                  </a:lnTo>
                  <a:close/>
                </a:path>
                <a:path w="2595244" h="3643629">
                  <a:moveTo>
                    <a:pt x="2280251" y="145062"/>
                  </a:moveTo>
                  <a:lnTo>
                    <a:pt x="43129" y="826870"/>
                  </a:lnTo>
                  <a:lnTo>
                    <a:pt x="39427" y="814721"/>
                  </a:lnTo>
                  <a:lnTo>
                    <a:pt x="2276549" y="132913"/>
                  </a:lnTo>
                  <a:lnTo>
                    <a:pt x="2280251" y="145062"/>
                  </a:lnTo>
                  <a:close/>
                </a:path>
                <a:path w="2595244" h="3643629">
                  <a:moveTo>
                    <a:pt x="2283791" y="157259"/>
                  </a:moveTo>
                  <a:lnTo>
                    <a:pt x="46019" y="839266"/>
                  </a:lnTo>
                  <a:lnTo>
                    <a:pt x="42317" y="827117"/>
                  </a:lnTo>
                  <a:lnTo>
                    <a:pt x="2280089" y="145111"/>
                  </a:lnTo>
                  <a:lnTo>
                    <a:pt x="2283791" y="157259"/>
                  </a:lnTo>
                  <a:close/>
                </a:path>
                <a:path w="2595244" h="3643629">
                  <a:moveTo>
                    <a:pt x="2288387" y="169135"/>
                  </a:moveTo>
                  <a:lnTo>
                    <a:pt x="52078" y="850696"/>
                  </a:lnTo>
                  <a:lnTo>
                    <a:pt x="48375" y="838548"/>
                  </a:lnTo>
                  <a:lnTo>
                    <a:pt x="2284685" y="156987"/>
                  </a:lnTo>
                  <a:lnTo>
                    <a:pt x="2288387" y="169135"/>
                  </a:lnTo>
                  <a:close/>
                </a:path>
                <a:path w="2595244" h="3643629">
                  <a:moveTo>
                    <a:pt x="2289490" y="182076"/>
                  </a:moveTo>
                  <a:lnTo>
                    <a:pt x="54318" y="863290"/>
                  </a:lnTo>
                  <a:lnTo>
                    <a:pt x="50616" y="851142"/>
                  </a:lnTo>
                  <a:lnTo>
                    <a:pt x="2285788" y="169928"/>
                  </a:lnTo>
                  <a:lnTo>
                    <a:pt x="2289490" y="182076"/>
                  </a:lnTo>
                  <a:close/>
                </a:path>
                <a:path w="2595244" h="3643629">
                  <a:moveTo>
                    <a:pt x="2294980" y="193680"/>
                  </a:moveTo>
                  <a:lnTo>
                    <a:pt x="57858" y="875488"/>
                  </a:lnTo>
                  <a:lnTo>
                    <a:pt x="54156" y="863339"/>
                  </a:lnTo>
                  <a:lnTo>
                    <a:pt x="2291277" y="181531"/>
                  </a:lnTo>
                  <a:lnTo>
                    <a:pt x="2294980" y="193680"/>
                  </a:lnTo>
                  <a:close/>
                </a:path>
                <a:path w="2595244" h="3643629">
                  <a:moveTo>
                    <a:pt x="2298763" y="205803"/>
                  </a:moveTo>
                  <a:lnTo>
                    <a:pt x="61642" y="887611"/>
                  </a:lnTo>
                  <a:lnTo>
                    <a:pt x="57939" y="875463"/>
                  </a:lnTo>
                  <a:lnTo>
                    <a:pt x="2295061" y="193655"/>
                  </a:lnTo>
                  <a:lnTo>
                    <a:pt x="2298763" y="205803"/>
                  </a:lnTo>
                  <a:close/>
                </a:path>
                <a:path w="2595244" h="3643629">
                  <a:moveTo>
                    <a:pt x="2306330" y="230051"/>
                  </a:moveTo>
                  <a:lnTo>
                    <a:pt x="69859" y="911660"/>
                  </a:lnTo>
                  <a:lnTo>
                    <a:pt x="66156" y="899512"/>
                  </a:lnTo>
                  <a:lnTo>
                    <a:pt x="66481" y="899413"/>
                  </a:lnTo>
                  <a:lnTo>
                    <a:pt x="62779" y="887265"/>
                  </a:lnTo>
                  <a:lnTo>
                    <a:pt x="2298925" y="205754"/>
                  </a:lnTo>
                  <a:lnTo>
                    <a:pt x="2306330" y="230051"/>
                  </a:lnTo>
                  <a:close/>
                </a:path>
                <a:path w="2595244" h="3643629">
                  <a:moveTo>
                    <a:pt x="2309058" y="242496"/>
                  </a:moveTo>
                  <a:lnTo>
                    <a:pt x="72262" y="924205"/>
                  </a:lnTo>
                  <a:lnTo>
                    <a:pt x="68559" y="912056"/>
                  </a:lnTo>
                  <a:lnTo>
                    <a:pt x="2305356" y="230348"/>
                  </a:lnTo>
                  <a:lnTo>
                    <a:pt x="2309058" y="242496"/>
                  </a:lnTo>
                  <a:close/>
                </a:path>
                <a:path w="2595244" h="3643629">
                  <a:moveTo>
                    <a:pt x="2314466" y="254124"/>
                  </a:moveTo>
                  <a:lnTo>
                    <a:pt x="77426" y="935908"/>
                  </a:lnTo>
                  <a:lnTo>
                    <a:pt x="73724" y="923759"/>
                  </a:lnTo>
                  <a:lnTo>
                    <a:pt x="2310764" y="241976"/>
                  </a:lnTo>
                  <a:lnTo>
                    <a:pt x="2314466" y="254124"/>
                  </a:lnTo>
                  <a:close/>
                </a:path>
                <a:path w="2595244" h="3643629">
                  <a:moveTo>
                    <a:pt x="2317519" y="266471"/>
                  </a:moveTo>
                  <a:lnTo>
                    <a:pt x="79991" y="948402"/>
                  </a:lnTo>
                  <a:lnTo>
                    <a:pt x="76289" y="936254"/>
                  </a:lnTo>
                  <a:lnTo>
                    <a:pt x="2313816" y="254322"/>
                  </a:lnTo>
                  <a:lnTo>
                    <a:pt x="2317519" y="266471"/>
                  </a:lnTo>
                  <a:close/>
                </a:path>
                <a:path w="2595244" h="3643629">
                  <a:moveTo>
                    <a:pt x="2320165" y="278941"/>
                  </a:moveTo>
                  <a:lnTo>
                    <a:pt x="86780" y="959610"/>
                  </a:lnTo>
                  <a:lnTo>
                    <a:pt x="83078" y="947462"/>
                  </a:lnTo>
                  <a:lnTo>
                    <a:pt x="2316463" y="266793"/>
                  </a:lnTo>
                  <a:lnTo>
                    <a:pt x="2320165" y="278941"/>
                  </a:lnTo>
                  <a:close/>
                </a:path>
                <a:path w="2595244" h="3643629">
                  <a:moveTo>
                    <a:pt x="2325898" y="290470"/>
                  </a:moveTo>
                  <a:lnTo>
                    <a:pt x="88940" y="972229"/>
                  </a:lnTo>
                  <a:lnTo>
                    <a:pt x="85237" y="960080"/>
                  </a:lnTo>
                  <a:lnTo>
                    <a:pt x="2322196" y="278322"/>
                  </a:lnTo>
                  <a:lnTo>
                    <a:pt x="2325898" y="290470"/>
                  </a:lnTo>
                  <a:close/>
                </a:path>
                <a:path w="2595244" h="3643629">
                  <a:moveTo>
                    <a:pt x="2329519" y="302644"/>
                  </a:moveTo>
                  <a:lnTo>
                    <a:pt x="93129" y="984229"/>
                  </a:lnTo>
                  <a:lnTo>
                    <a:pt x="89427" y="972080"/>
                  </a:lnTo>
                  <a:lnTo>
                    <a:pt x="2325817" y="290495"/>
                  </a:lnTo>
                  <a:lnTo>
                    <a:pt x="2329519" y="302644"/>
                  </a:lnTo>
                  <a:close/>
                </a:path>
                <a:path w="2595244" h="3643629">
                  <a:moveTo>
                    <a:pt x="2339814" y="339336"/>
                  </a:moveTo>
                  <a:lnTo>
                    <a:pt x="104968" y="1020451"/>
                  </a:lnTo>
                  <a:lnTo>
                    <a:pt x="101265" y="1008302"/>
                  </a:lnTo>
                  <a:lnTo>
                    <a:pt x="98260" y="1009218"/>
                  </a:lnTo>
                  <a:lnTo>
                    <a:pt x="90855" y="984922"/>
                  </a:lnTo>
                  <a:lnTo>
                    <a:pt x="2326270" y="303634"/>
                  </a:lnTo>
                  <a:lnTo>
                    <a:pt x="2329973" y="315782"/>
                  </a:lnTo>
                  <a:lnTo>
                    <a:pt x="2332410" y="315039"/>
                  </a:lnTo>
                  <a:lnTo>
                    <a:pt x="2339814" y="339336"/>
                  </a:lnTo>
                  <a:close/>
                </a:path>
                <a:path w="2595244" h="3643629">
                  <a:moveTo>
                    <a:pt x="2343598" y="351460"/>
                  </a:moveTo>
                  <a:lnTo>
                    <a:pt x="109158" y="1032451"/>
                  </a:lnTo>
                  <a:lnTo>
                    <a:pt x="105455" y="1020302"/>
                  </a:lnTo>
                  <a:lnTo>
                    <a:pt x="2339896" y="339311"/>
                  </a:lnTo>
                  <a:lnTo>
                    <a:pt x="2343598" y="351460"/>
                  </a:lnTo>
                  <a:close/>
                </a:path>
                <a:path w="2595244" h="3643629">
                  <a:moveTo>
                    <a:pt x="2347544" y="363534"/>
                  </a:moveTo>
                  <a:lnTo>
                    <a:pt x="111235" y="1045094"/>
                  </a:lnTo>
                  <a:lnTo>
                    <a:pt x="107533" y="1032946"/>
                  </a:lnTo>
                  <a:lnTo>
                    <a:pt x="2343842" y="351385"/>
                  </a:lnTo>
                  <a:lnTo>
                    <a:pt x="2347544" y="363534"/>
                  </a:lnTo>
                  <a:close/>
                </a:path>
                <a:path w="2595244" h="3643629">
                  <a:moveTo>
                    <a:pt x="2350678" y="375855"/>
                  </a:moveTo>
                  <a:lnTo>
                    <a:pt x="112826" y="1057886"/>
                  </a:lnTo>
                  <a:lnTo>
                    <a:pt x="109124" y="1045738"/>
                  </a:lnTo>
                  <a:lnTo>
                    <a:pt x="2346975" y="363707"/>
                  </a:lnTo>
                  <a:lnTo>
                    <a:pt x="2350678" y="375855"/>
                  </a:lnTo>
                  <a:close/>
                </a:path>
                <a:path w="2595244" h="3643629">
                  <a:moveTo>
                    <a:pt x="2353649" y="388227"/>
                  </a:moveTo>
                  <a:lnTo>
                    <a:pt x="117097" y="1069861"/>
                  </a:lnTo>
                  <a:lnTo>
                    <a:pt x="113395" y="1057713"/>
                  </a:lnTo>
                  <a:lnTo>
                    <a:pt x="2349947" y="376078"/>
                  </a:lnTo>
                  <a:lnTo>
                    <a:pt x="2353649" y="388227"/>
                  </a:lnTo>
                  <a:close/>
                </a:path>
                <a:path w="2595244" h="3643629">
                  <a:moveTo>
                    <a:pt x="2357677" y="400276"/>
                  </a:moveTo>
                  <a:lnTo>
                    <a:pt x="120231" y="1082183"/>
                  </a:lnTo>
                  <a:lnTo>
                    <a:pt x="116529" y="1070034"/>
                  </a:lnTo>
                  <a:lnTo>
                    <a:pt x="2353974" y="388127"/>
                  </a:lnTo>
                  <a:lnTo>
                    <a:pt x="2357677" y="400276"/>
                  </a:lnTo>
                  <a:close/>
                </a:path>
                <a:path w="2595244" h="3643629">
                  <a:moveTo>
                    <a:pt x="2362679" y="412028"/>
                  </a:moveTo>
                  <a:lnTo>
                    <a:pt x="126289" y="1093613"/>
                  </a:lnTo>
                  <a:lnTo>
                    <a:pt x="122587" y="1081465"/>
                  </a:lnTo>
                  <a:lnTo>
                    <a:pt x="2358976" y="399880"/>
                  </a:lnTo>
                  <a:lnTo>
                    <a:pt x="2362679" y="412028"/>
                  </a:lnTo>
                  <a:close/>
                </a:path>
                <a:path w="2595244" h="3643629">
                  <a:moveTo>
                    <a:pt x="2367809" y="437018"/>
                  </a:moveTo>
                  <a:lnTo>
                    <a:pt x="133450" y="1117984"/>
                  </a:lnTo>
                  <a:lnTo>
                    <a:pt x="129748" y="1105836"/>
                  </a:lnTo>
                  <a:lnTo>
                    <a:pt x="129504" y="1105910"/>
                  </a:lnTo>
                  <a:lnTo>
                    <a:pt x="125802" y="1093762"/>
                  </a:lnTo>
                  <a:lnTo>
                    <a:pt x="2360405" y="412721"/>
                  </a:lnTo>
                  <a:lnTo>
                    <a:pt x="2367809" y="437018"/>
                  </a:lnTo>
                  <a:close/>
                </a:path>
                <a:path w="2595244" h="3643629">
                  <a:moveTo>
                    <a:pt x="2370862" y="449364"/>
                  </a:moveTo>
                  <a:lnTo>
                    <a:pt x="136828" y="1130231"/>
                  </a:lnTo>
                  <a:lnTo>
                    <a:pt x="133125" y="1118083"/>
                  </a:lnTo>
                  <a:lnTo>
                    <a:pt x="2367160" y="437216"/>
                  </a:lnTo>
                  <a:lnTo>
                    <a:pt x="2370862" y="449364"/>
                  </a:lnTo>
                  <a:close/>
                </a:path>
                <a:path w="2595244" h="3643629">
                  <a:moveTo>
                    <a:pt x="2375458" y="461240"/>
                  </a:moveTo>
                  <a:lnTo>
                    <a:pt x="139149" y="1142800"/>
                  </a:lnTo>
                  <a:lnTo>
                    <a:pt x="135447" y="1130652"/>
                  </a:lnTo>
                  <a:lnTo>
                    <a:pt x="2371755" y="449092"/>
                  </a:lnTo>
                  <a:lnTo>
                    <a:pt x="2375458" y="461240"/>
                  </a:lnTo>
                  <a:close/>
                </a:path>
                <a:path w="2595244" h="3643629">
                  <a:moveTo>
                    <a:pt x="2380054" y="473116"/>
                  </a:moveTo>
                  <a:lnTo>
                    <a:pt x="144801" y="1154355"/>
                  </a:lnTo>
                  <a:lnTo>
                    <a:pt x="141099" y="1142206"/>
                  </a:lnTo>
                  <a:lnTo>
                    <a:pt x="2376351" y="460968"/>
                  </a:lnTo>
                  <a:lnTo>
                    <a:pt x="2380054" y="473116"/>
                  </a:lnTo>
                  <a:close/>
                </a:path>
                <a:path w="2595244" h="3643629">
                  <a:moveTo>
                    <a:pt x="2384894" y="484918"/>
                  </a:moveTo>
                  <a:lnTo>
                    <a:pt x="148341" y="1166552"/>
                  </a:lnTo>
                  <a:lnTo>
                    <a:pt x="144639" y="1154404"/>
                  </a:lnTo>
                  <a:lnTo>
                    <a:pt x="2381191" y="472770"/>
                  </a:lnTo>
                  <a:lnTo>
                    <a:pt x="2384894" y="484918"/>
                  </a:lnTo>
                  <a:close/>
                </a:path>
                <a:path w="2595244" h="3643629">
                  <a:moveTo>
                    <a:pt x="2387053" y="497537"/>
                  </a:moveTo>
                  <a:lnTo>
                    <a:pt x="153262" y="1178329"/>
                  </a:lnTo>
                  <a:lnTo>
                    <a:pt x="149560" y="1166181"/>
                  </a:lnTo>
                  <a:lnTo>
                    <a:pt x="2383350" y="485388"/>
                  </a:lnTo>
                  <a:lnTo>
                    <a:pt x="2387053" y="497537"/>
                  </a:lnTo>
                  <a:close/>
                </a:path>
                <a:path w="2595244" h="3643629">
                  <a:moveTo>
                    <a:pt x="2389862" y="509957"/>
                  </a:moveTo>
                  <a:lnTo>
                    <a:pt x="155015" y="1191072"/>
                  </a:lnTo>
                  <a:lnTo>
                    <a:pt x="151313" y="1178924"/>
                  </a:lnTo>
                  <a:lnTo>
                    <a:pt x="2386159" y="497809"/>
                  </a:lnTo>
                  <a:lnTo>
                    <a:pt x="2389862" y="509957"/>
                  </a:lnTo>
                  <a:close/>
                </a:path>
                <a:path w="2595244" h="3643629">
                  <a:moveTo>
                    <a:pt x="2392914" y="522304"/>
                  </a:moveTo>
                  <a:lnTo>
                    <a:pt x="159286" y="1203047"/>
                  </a:lnTo>
                  <a:lnTo>
                    <a:pt x="155584" y="1190899"/>
                  </a:lnTo>
                  <a:lnTo>
                    <a:pt x="2389212" y="510155"/>
                  </a:lnTo>
                  <a:lnTo>
                    <a:pt x="2392914" y="522304"/>
                  </a:lnTo>
                  <a:close/>
                </a:path>
                <a:path w="2595244" h="3643629">
                  <a:moveTo>
                    <a:pt x="2398485" y="533883"/>
                  </a:moveTo>
                  <a:lnTo>
                    <a:pt x="163313" y="1215096"/>
                  </a:lnTo>
                  <a:lnTo>
                    <a:pt x="159611" y="1202948"/>
                  </a:lnTo>
                  <a:lnTo>
                    <a:pt x="2394783" y="521734"/>
                  </a:lnTo>
                  <a:lnTo>
                    <a:pt x="2398485" y="533883"/>
                  </a:lnTo>
                  <a:close/>
                </a:path>
                <a:path w="2595244" h="3643629">
                  <a:moveTo>
                    <a:pt x="2402756" y="545858"/>
                  </a:moveTo>
                  <a:lnTo>
                    <a:pt x="167747" y="1227022"/>
                  </a:lnTo>
                  <a:lnTo>
                    <a:pt x="164045" y="1214873"/>
                  </a:lnTo>
                  <a:lnTo>
                    <a:pt x="2399054" y="533709"/>
                  </a:lnTo>
                  <a:lnTo>
                    <a:pt x="2402756" y="545858"/>
                  </a:lnTo>
                  <a:close/>
                </a:path>
                <a:path w="2595244" h="3643629">
                  <a:moveTo>
                    <a:pt x="2404753" y="558526"/>
                  </a:moveTo>
                  <a:lnTo>
                    <a:pt x="170069" y="1239591"/>
                  </a:lnTo>
                  <a:lnTo>
                    <a:pt x="166366" y="1227443"/>
                  </a:lnTo>
                  <a:lnTo>
                    <a:pt x="2401050" y="546378"/>
                  </a:lnTo>
                  <a:lnTo>
                    <a:pt x="2404753" y="558526"/>
                  </a:lnTo>
                  <a:close/>
                </a:path>
                <a:path w="2595244" h="3643629">
                  <a:moveTo>
                    <a:pt x="2407968" y="570823"/>
                  </a:moveTo>
                  <a:lnTo>
                    <a:pt x="174583" y="1251492"/>
                  </a:lnTo>
                  <a:lnTo>
                    <a:pt x="170881" y="1239343"/>
                  </a:lnTo>
                  <a:lnTo>
                    <a:pt x="2404265" y="558674"/>
                  </a:lnTo>
                  <a:lnTo>
                    <a:pt x="2407968" y="570823"/>
                  </a:lnTo>
                  <a:close/>
                </a:path>
                <a:path w="2595244" h="3643629">
                  <a:moveTo>
                    <a:pt x="2414513" y="582105"/>
                  </a:moveTo>
                  <a:lnTo>
                    <a:pt x="179748" y="1263194"/>
                  </a:lnTo>
                  <a:lnTo>
                    <a:pt x="176045" y="1251046"/>
                  </a:lnTo>
                  <a:lnTo>
                    <a:pt x="2410811" y="569956"/>
                  </a:lnTo>
                  <a:lnTo>
                    <a:pt x="2414513" y="582105"/>
                  </a:lnTo>
                  <a:close/>
                </a:path>
                <a:path w="2595244" h="3643629">
                  <a:moveTo>
                    <a:pt x="2419109" y="593981"/>
                  </a:moveTo>
                  <a:lnTo>
                    <a:pt x="183531" y="1275318"/>
                  </a:lnTo>
                  <a:lnTo>
                    <a:pt x="179829" y="1263170"/>
                  </a:lnTo>
                  <a:lnTo>
                    <a:pt x="2415407" y="581832"/>
                  </a:lnTo>
                  <a:lnTo>
                    <a:pt x="2419109" y="593981"/>
                  </a:lnTo>
                  <a:close/>
                </a:path>
                <a:path w="2595244" h="3643629">
                  <a:moveTo>
                    <a:pt x="2422243" y="606302"/>
                  </a:moveTo>
                  <a:lnTo>
                    <a:pt x="186259" y="1287763"/>
                  </a:lnTo>
                  <a:lnTo>
                    <a:pt x="182557" y="1275615"/>
                  </a:lnTo>
                  <a:lnTo>
                    <a:pt x="2418541" y="594154"/>
                  </a:lnTo>
                  <a:lnTo>
                    <a:pt x="2422243" y="606302"/>
                  </a:lnTo>
                  <a:close/>
                </a:path>
                <a:path w="2595244" h="3643629">
                  <a:moveTo>
                    <a:pt x="2429323" y="630698"/>
                  </a:moveTo>
                  <a:lnTo>
                    <a:pt x="193989" y="1311961"/>
                  </a:lnTo>
                  <a:lnTo>
                    <a:pt x="186584" y="1287664"/>
                  </a:lnTo>
                  <a:lnTo>
                    <a:pt x="2421106" y="606649"/>
                  </a:lnTo>
                  <a:lnTo>
                    <a:pt x="2424808" y="618797"/>
                  </a:lnTo>
                  <a:lnTo>
                    <a:pt x="2425621" y="618550"/>
                  </a:lnTo>
                  <a:lnTo>
                    <a:pt x="2429323" y="630698"/>
                  </a:lnTo>
                  <a:close/>
                </a:path>
                <a:path w="2595244" h="3643629">
                  <a:moveTo>
                    <a:pt x="2430426" y="643638"/>
                  </a:moveTo>
                  <a:lnTo>
                    <a:pt x="196879" y="1324357"/>
                  </a:lnTo>
                  <a:lnTo>
                    <a:pt x="193177" y="1312209"/>
                  </a:lnTo>
                  <a:lnTo>
                    <a:pt x="2426724" y="631490"/>
                  </a:lnTo>
                  <a:lnTo>
                    <a:pt x="2430426" y="643638"/>
                  </a:lnTo>
                  <a:close/>
                </a:path>
                <a:path w="2595244" h="3643629">
                  <a:moveTo>
                    <a:pt x="2436972" y="654920"/>
                  </a:moveTo>
                  <a:lnTo>
                    <a:pt x="199769" y="1336753"/>
                  </a:lnTo>
                  <a:lnTo>
                    <a:pt x="196067" y="1324605"/>
                  </a:lnTo>
                  <a:lnTo>
                    <a:pt x="2433269" y="642772"/>
                  </a:lnTo>
                  <a:lnTo>
                    <a:pt x="2436972" y="654920"/>
                  </a:lnTo>
                  <a:close/>
                </a:path>
                <a:path w="2595244" h="3643629">
                  <a:moveTo>
                    <a:pt x="2437994" y="667885"/>
                  </a:moveTo>
                  <a:lnTo>
                    <a:pt x="205503" y="1348282"/>
                  </a:lnTo>
                  <a:lnTo>
                    <a:pt x="201800" y="1336134"/>
                  </a:lnTo>
                  <a:lnTo>
                    <a:pt x="2434291" y="655737"/>
                  </a:lnTo>
                  <a:lnTo>
                    <a:pt x="2437994" y="667885"/>
                  </a:lnTo>
                  <a:close/>
                </a:path>
                <a:path w="2595244" h="3643629">
                  <a:moveTo>
                    <a:pt x="2443159" y="679588"/>
                  </a:moveTo>
                  <a:lnTo>
                    <a:pt x="207337" y="1361000"/>
                  </a:lnTo>
                  <a:lnTo>
                    <a:pt x="203634" y="1348852"/>
                  </a:lnTo>
                  <a:lnTo>
                    <a:pt x="2439456" y="667440"/>
                  </a:lnTo>
                  <a:lnTo>
                    <a:pt x="2443159" y="679588"/>
                  </a:lnTo>
                  <a:close/>
                </a:path>
                <a:path w="2595244" h="3643629">
                  <a:moveTo>
                    <a:pt x="2449508" y="704207"/>
                  </a:moveTo>
                  <a:lnTo>
                    <a:pt x="215716" y="1385000"/>
                  </a:lnTo>
                  <a:lnTo>
                    <a:pt x="208311" y="1360703"/>
                  </a:lnTo>
                  <a:lnTo>
                    <a:pt x="2440803" y="680306"/>
                  </a:lnTo>
                  <a:lnTo>
                    <a:pt x="2444506" y="692454"/>
                  </a:lnTo>
                  <a:lnTo>
                    <a:pt x="2445805" y="692058"/>
                  </a:lnTo>
                  <a:lnTo>
                    <a:pt x="2449508" y="704207"/>
                  </a:lnTo>
                  <a:close/>
                </a:path>
                <a:path w="2595244" h="3643629">
                  <a:moveTo>
                    <a:pt x="2452235" y="716652"/>
                  </a:moveTo>
                  <a:lnTo>
                    <a:pt x="217388" y="1397767"/>
                  </a:lnTo>
                  <a:lnTo>
                    <a:pt x="213686" y="1385618"/>
                  </a:lnTo>
                  <a:lnTo>
                    <a:pt x="2448533" y="704504"/>
                  </a:lnTo>
                  <a:lnTo>
                    <a:pt x="2452235" y="716652"/>
                  </a:lnTo>
                  <a:close/>
                </a:path>
                <a:path w="2595244" h="3643629">
                  <a:moveTo>
                    <a:pt x="2458943" y="727884"/>
                  </a:moveTo>
                  <a:lnTo>
                    <a:pt x="224665" y="1408826"/>
                  </a:lnTo>
                  <a:lnTo>
                    <a:pt x="220962" y="1396678"/>
                  </a:lnTo>
                  <a:lnTo>
                    <a:pt x="2455241" y="715736"/>
                  </a:lnTo>
                  <a:lnTo>
                    <a:pt x="2458943" y="727884"/>
                  </a:lnTo>
                  <a:close/>
                </a:path>
                <a:path w="2595244" h="3643629">
                  <a:moveTo>
                    <a:pt x="2461509" y="740379"/>
                  </a:moveTo>
                  <a:lnTo>
                    <a:pt x="227067" y="1421370"/>
                  </a:lnTo>
                  <a:lnTo>
                    <a:pt x="223365" y="1409222"/>
                  </a:lnTo>
                  <a:lnTo>
                    <a:pt x="2457806" y="728231"/>
                  </a:lnTo>
                  <a:lnTo>
                    <a:pt x="2461509" y="740379"/>
                  </a:lnTo>
                  <a:close/>
                </a:path>
                <a:path w="2595244" h="3643629">
                  <a:moveTo>
                    <a:pt x="2462937" y="753221"/>
                  </a:moveTo>
                  <a:lnTo>
                    <a:pt x="229957" y="1433766"/>
                  </a:lnTo>
                  <a:lnTo>
                    <a:pt x="226255" y="1421618"/>
                  </a:lnTo>
                  <a:lnTo>
                    <a:pt x="2459234" y="741072"/>
                  </a:lnTo>
                  <a:lnTo>
                    <a:pt x="2462937" y="753221"/>
                  </a:lnTo>
                  <a:close/>
                </a:path>
                <a:path w="2595244" h="3643629">
                  <a:moveTo>
                    <a:pt x="2467127" y="765221"/>
                  </a:moveTo>
                  <a:lnTo>
                    <a:pt x="235203" y="1445444"/>
                  </a:lnTo>
                  <a:lnTo>
                    <a:pt x="231501" y="1433296"/>
                  </a:lnTo>
                  <a:lnTo>
                    <a:pt x="2463424" y="753072"/>
                  </a:lnTo>
                  <a:lnTo>
                    <a:pt x="2467127" y="765221"/>
                  </a:lnTo>
                  <a:close/>
                </a:path>
                <a:path w="2595244" h="3643629">
                  <a:moveTo>
                    <a:pt x="2473997" y="776403"/>
                  </a:moveTo>
                  <a:lnTo>
                    <a:pt x="238256" y="1457791"/>
                  </a:lnTo>
                  <a:lnTo>
                    <a:pt x="234553" y="1445642"/>
                  </a:lnTo>
                  <a:lnTo>
                    <a:pt x="2470295" y="764255"/>
                  </a:lnTo>
                  <a:lnTo>
                    <a:pt x="2473997" y="776403"/>
                  </a:lnTo>
                  <a:close/>
                </a:path>
                <a:path w="2595244" h="3643629">
                  <a:moveTo>
                    <a:pt x="2473719" y="789765"/>
                  </a:moveTo>
                  <a:lnTo>
                    <a:pt x="240171" y="1470484"/>
                  </a:lnTo>
                  <a:lnTo>
                    <a:pt x="236469" y="1458335"/>
                  </a:lnTo>
                  <a:lnTo>
                    <a:pt x="2470017" y="777616"/>
                  </a:lnTo>
                  <a:lnTo>
                    <a:pt x="2473719" y="789765"/>
                  </a:lnTo>
                  <a:close/>
                </a:path>
                <a:path w="2595244" h="3643629">
                  <a:moveTo>
                    <a:pt x="2479452" y="801294"/>
                  </a:moveTo>
                  <a:lnTo>
                    <a:pt x="247123" y="1481642"/>
                  </a:lnTo>
                  <a:lnTo>
                    <a:pt x="243421" y="1469493"/>
                  </a:lnTo>
                  <a:lnTo>
                    <a:pt x="2475750" y="789146"/>
                  </a:lnTo>
                  <a:lnTo>
                    <a:pt x="2479452" y="801294"/>
                  </a:lnTo>
                  <a:close/>
                </a:path>
                <a:path w="2595244" h="3643629">
                  <a:moveTo>
                    <a:pt x="2484942" y="812898"/>
                  </a:moveTo>
                  <a:lnTo>
                    <a:pt x="248714" y="1494434"/>
                  </a:lnTo>
                  <a:lnTo>
                    <a:pt x="245011" y="1482285"/>
                  </a:lnTo>
                  <a:lnTo>
                    <a:pt x="2481239" y="800750"/>
                  </a:lnTo>
                  <a:lnTo>
                    <a:pt x="2484942" y="812898"/>
                  </a:lnTo>
                  <a:close/>
                </a:path>
                <a:path w="2595244" h="3643629">
                  <a:moveTo>
                    <a:pt x="2484907" y="826185"/>
                  </a:moveTo>
                  <a:lnTo>
                    <a:pt x="253228" y="1506334"/>
                  </a:lnTo>
                  <a:lnTo>
                    <a:pt x="249526" y="1494186"/>
                  </a:lnTo>
                  <a:lnTo>
                    <a:pt x="2481205" y="814037"/>
                  </a:lnTo>
                  <a:lnTo>
                    <a:pt x="2484907" y="826185"/>
                  </a:lnTo>
                  <a:close/>
                </a:path>
                <a:path w="2595244" h="3643629">
                  <a:moveTo>
                    <a:pt x="2490397" y="837789"/>
                  </a:moveTo>
                  <a:lnTo>
                    <a:pt x="255956" y="1518780"/>
                  </a:lnTo>
                  <a:lnTo>
                    <a:pt x="252253" y="1506631"/>
                  </a:lnTo>
                  <a:lnTo>
                    <a:pt x="2486694" y="825640"/>
                  </a:lnTo>
                  <a:lnTo>
                    <a:pt x="2490397" y="837789"/>
                  </a:lnTo>
                  <a:close/>
                </a:path>
                <a:path w="2595244" h="3643629">
                  <a:moveTo>
                    <a:pt x="2494587" y="849789"/>
                  </a:moveTo>
                  <a:lnTo>
                    <a:pt x="259252" y="1531052"/>
                  </a:lnTo>
                  <a:lnTo>
                    <a:pt x="255550" y="1518904"/>
                  </a:lnTo>
                  <a:lnTo>
                    <a:pt x="2490884" y="837640"/>
                  </a:lnTo>
                  <a:lnTo>
                    <a:pt x="2494587" y="849789"/>
                  </a:lnTo>
                  <a:close/>
                </a:path>
                <a:path w="2595244" h="3643629">
                  <a:moveTo>
                    <a:pt x="2496908" y="862358"/>
                  </a:moveTo>
                  <a:lnTo>
                    <a:pt x="264336" y="1542779"/>
                  </a:lnTo>
                  <a:lnTo>
                    <a:pt x="260633" y="1530631"/>
                  </a:lnTo>
                  <a:lnTo>
                    <a:pt x="2493206" y="850209"/>
                  </a:lnTo>
                  <a:lnTo>
                    <a:pt x="2496908" y="862358"/>
                  </a:lnTo>
                  <a:close/>
                </a:path>
                <a:path w="2595244" h="3643629">
                  <a:moveTo>
                    <a:pt x="2501748" y="874159"/>
                  </a:moveTo>
                  <a:lnTo>
                    <a:pt x="269175" y="1554581"/>
                  </a:lnTo>
                  <a:lnTo>
                    <a:pt x="265473" y="1542433"/>
                  </a:lnTo>
                  <a:lnTo>
                    <a:pt x="2498046" y="862011"/>
                  </a:lnTo>
                  <a:lnTo>
                    <a:pt x="2501748" y="874159"/>
                  </a:lnTo>
                  <a:close/>
                </a:path>
                <a:path w="2595244" h="3643629">
                  <a:moveTo>
                    <a:pt x="2506425" y="886011"/>
                  </a:moveTo>
                  <a:lnTo>
                    <a:pt x="272715" y="1566779"/>
                  </a:lnTo>
                  <a:lnTo>
                    <a:pt x="269013" y="1554631"/>
                  </a:lnTo>
                  <a:lnTo>
                    <a:pt x="2502723" y="873862"/>
                  </a:lnTo>
                  <a:lnTo>
                    <a:pt x="2506425" y="886011"/>
                  </a:lnTo>
                  <a:close/>
                </a:path>
                <a:path w="2595244" h="3643629">
                  <a:moveTo>
                    <a:pt x="2510046" y="898184"/>
                  </a:moveTo>
                  <a:lnTo>
                    <a:pt x="274387" y="1579546"/>
                  </a:lnTo>
                  <a:lnTo>
                    <a:pt x="270685" y="1567398"/>
                  </a:lnTo>
                  <a:lnTo>
                    <a:pt x="2506344" y="886035"/>
                  </a:lnTo>
                  <a:lnTo>
                    <a:pt x="2510046" y="898184"/>
                  </a:lnTo>
                  <a:close/>
                </a:path>
                <a:path w="2595244" h="3643629">
                  <a:moveTo>
                    <a:pt x="2511880" y="910902"/>
                  </a:moveTo>
                  <a:lnTo>
                    <a:pt x="277277" y="1591942"/>
                  </a:lnTo>
                  <a:lnTo>
                    <a:pt x="276093" y="1579026"/>
                  </a:lnTo>
                  <a:lnTo>
                    <a:pt x="2508178" y="898753"/>
                  </a:lnTo>
                  <a:lnTo>
                    <a:pt x="2511880" y="910902"/>
                  </a:lnTo>
                  <a:close/>
                </a:path>
                <a:path w="2595244" h="3643629">
                  <a:moveTo>
                    <a:pt x="2514852" y="923273"/>
                  </a:moveTo>
                  <a:lnTo>
                    <a:pt x="283823" y="1603224"/>
                  </a:lnTo>
                  <a:lnTo>
                    <a:pt x="280120" y="1591076"/>
                  </a:lnTo>
                  <a:lnTo>
                    <a:pt x="2511149" y="911124"/>
                  </a:lnTo>
                  <a:lnTo>
                    <a:pt x="2514852" y="923273"/>
                  </a:lnTo>
                  <a:close/>
                </a:path>
                <a:path w="2595244" h="3643629">
                  <a:moveTo>
                    <a:pt x="2522372" y="934258"/>
                  </a:moveTo>
                  <a:lnTo>
                    <a:pt x="285169" y="1616090"/>
                  </a:lnTo>
                  <a:lnTo>
                    <a:pt x="281467" y="1603942"/>
                  </a:lnTo>
                  <a:lnTo>
                    <a:pt x="2518669" y="922109"/>
                  </a:lnTo>
                  <a:lnTo>
                    <a:pt x="2522372" y="934258"/>
                  </a:lnTo>
                  <a:close/>
                </a:path>
                <a:path w="2595244" h="3643629">
                  <a:moveTo>
                    <a:pt x="2522419" y="947520"/>
                  </a:moveTo>
                  <a:lnTo>
                    <a:pt x="288628" y="1628313"/>
                  </a:lnTo>
                  <a:lnTo>
                    <a:pt x="284926" y="1616164"/>
                  </a:lnTo>
                  <a:lnTo>
                    <a:pt x="2518717" y="935372"/>
                  </a:lnTo>
                  <a:lnTo>
                    <a:pt x="2522419" y="947520"/>
                  </a:lnTo>
                  <a:close/>
                </a:path>
                <a:path w="2595244" h="3643629">
                  <a:moveTo>
                    <a:pt x="2528965" y="958802"/>
                  </a:moveTo>
                  <a:lnTo>
                    <a:pt x="292249" y="1640486"/>
                  </a:lnTo>
                  <a:lnTo>
                    <a:pt x="288547" y="1628337"/>
                  </a:lnTo>
                  <a:lnTo>
                    <a:pt x="2525262" y="946653"/>
                  </a:lnTo>
                  <a:lnTo>
                    <a:pt x="2528965" y="958802"/>
                  </a:lnTo>
                  <a:close/>
                </a:path>
                <a:path w="2595244" h="3643629">
                  <a:moveTo>
                    <a:pt x="2534826" y="983569"/>
                  </a:moveTo>
                  <a:lnTo>
                    <a:pt x="301360" y="1664263"/>
                  </a:lnTo>
                  <a:lnTo>
                    <a:pt x="297658" y="1652114"/>
                  </a:lnTo>
                  <a:lnTo>
                    <a:pt x="297901" y="1652040"/>
                  </a:lnTo>
                  <a:lnTo>
                    <a:pt x="294199" y="1639892"/>
                  </a:lnTo>
                  <a:lnTo>
                    <a:pt x="2527421" y="959272"/>
                  </a:lnTo>
                  <a:lnTo>
                    <a:pt x="2534826" y="983569"/>
                  </a:lnTo>
                  <a:close/>
                </a:path>
                <a:path w="2595244" h="3643629">
                  <a:moveTo>
                    <a:pt x="2537148" y="996138"/>
                  </a:moveTo>
                  <a:lnTo>
                    <a:pt x="307093" y="1675792"/>
                  </a:lnTo>
                  <a:lnTo>
                    <a:pt x="303391" y="1663644"/>
                  </a:lnTo>
                  <a:lnTo>
                    <a:pt x="2533445" y="983990"/>
                  </a:lnTo>
                  <a:lnTo>
                    <a:pt x="2537148" y="996138"/>
                  </a:lnTo>
                  <a:close/>
                </a:path>
                <a:path w="2595244" h="3643629">
                  <a:moveTo>
                    <a:pt x="2542474" y="1007791"/>
                  </a:moveTo>
                  <a:lnTo>
                    <a:pt x="307953" y="1688807"/>
                  </a:lnTo>
                  <a:lnTo>
                    <a:pt x="304250" y="1676658"/>
                  </a:lnTo>
                  <a:lnTo>
                    <a:pt x="2538772" y="995643"/>
                  </a:lnTo>
                  <a:lnTo>
                    <a:pt x="2542474" y="1007791"/>
                  </a:lnTo>
                  <a:close/>
                </a:path>
                <a:path w="2595244" h="3643629">
                  <a:moveTo>
                    <a:pt x="2545690" y="1020088"/>
                  </a:moveTo>
                  <a:lnTo>
                    <a:pt x="310599" y="1701277"/>
                  </a:lnTo>
                  <a:lnTo>
                    <a:pt x="306897" y="1689129"/>
                  </a:lnTo>
                  <a:lnTo>
                    <a:pt x="2541987" y="1007940"/>
                  </a:lnTo>
                  <a:lnTo>
                    <a:pt x="2545690" y="1020088"/>
                  </a:lnTo>
                  <a:close/>
                </a:path>
                <a:path w="2595244" h="3643629">
                  <a:moveTo>
                    <a:pt x="2550854" y="1031791"/>
                  </a:moveTo>
                  <a:lnTo>
                    <a:pt x="317388" y="1712485"/>
                  </a:lnTo>
                  <a:lnTo>
                    <a:pt x="313686" y="1700336"/>
                  </a:lnTo>
                  <a:lnTo>
                    <a:pt x="2547152" y="1019642"/>
                  </a:lnTo>
                  <a:lnTo>
                    <a:pt x="2550854" y="1031791"/>
                  </a:lnTo>
                  <a:close/>
                </a:path>
                <a:path w="2595244" h="3643629">
                  <a:moveTo>
                    <a:pt x="2554963" y="1043815"/>
                  </a:moveTo>
                  <a:lnTo>
                    <a:pt x="319791" y="1725029"/>
                  </a:lnTo>
                  <a:lnTo>
                    <a:pt x="316089" y="1712881"/>
                  </a:lnTo>
                  <a:lnTo>
                    <a:pt x="2551260" y="1031667"/>
                  </a:lnTo>
                  <a:lnTo>
                    <a:pt x="2554963" y="1043815"/>
                  </a:lnTo>
                  <a:close/>
                </a:path>
                <a:path w="2595244" h="3643629">
                  <a:moveTo>
                    <a:pt x="2556472" y="1056632"/>
                  </a:moveTo>
                  <a:lnTo>
                    <a:pt x="323656" y="1737128"/>
                  </a:lnTo>
                  <a:lnTo>
                    <a:pt x="319954" y="1724979"/>
                  </a:lnTo>
                  <a:lnTo>
                    <a:pt x="2552769" y="1044484"/>
                  </a:lnTo>
                  <a:lnTo>
                    <a:pt x="2556472" y="1056632"/>
                  </a:lnTo>
                  <a:close/>
                </a:path>
                <a:path w="2595244" h="3643629">
                  <a:moveTo>
                    <a:pt x="2563017" y="1067914"/>
                  </a:moveTo>
                  <a:lnTo>
                    <a:pt x="329146" y="1748731"/>
                  </a:lnTo>
                  <a:lnTo>
                    <a:pt x="325443" y="1736583"/>
                  </a:lnTo>
                  <a:lnTo>
                    <a:pt x="2559315" y="1055766"/>
                  </a:lnTo>
                  <a:lnTo>
                    <a:pt x="2563017" y="1067914"/>
                  </a:lnTo>
                  <a:close/>
                </a:path>
                <a:path w="2595244" h="3643629">
                  <a:moveTo>
                    <a:pt x="2566801" y="1080038"/>
                  </a:moveTo>
                  <a:lnTo>
                    <a:pt x="331142" y="1761400"/>
                  </a:lnTo>
                  <a:lnTo>
                    <a:pt x="327440" y="1749251"/>
                  </a:lnTo>
                  <a:lnTo>
                    <a:pt x="2563098" y="1067889"/>
                  </a:lnTo>
                  <a:lnTo>
                    <a:pt x="2566801" y="1080038"/>
                  </a:lnTo>
                  <a:close/>
                </a:path>
                <a:path w="2595244" h="3643629">
                  <a:moveTo>
                    <a:pt x="2568148" y="1092904"/>
                  </a:moveTo>
                  <a:lnTo>
                    <a:pt x="336713" y="1772979"/>
                  </a:lnTo>
                  <a:lnTo>
                    <a:pt x="333010" y="1760830"/>
                  </a:lnTo>
                  <a:lnTo>
                    <a:pt x="2564445" y="1080756"/>
                  </a:lnTo>
                  <a:lnTo>
                    <a:pt x="2568148" y="1092904"/>
                  </a:lnTo>
                  <a:close/>
                </a:path>
                <a:path w="2595244" h="3643629">
                  <a:moveTo>
                    <a:pt x="2573150" y="1104656"/>
                  </a:moveTo>
                  <a:lnTo>
                    <a:pt x="338791" y="1785622"/>
                  </a:lnTo>
                  <a:lnTo>
                    <a:pt x="335088" y="1773474"/>
                  </a:lnTo>
                  <a:lnTo>
                    <a:pt x="2569447" y="1092508"/>
                  </a:lnTo>
                  <a:lnTo>
                    <a:pt x="2573150" y="1104656"/>
                  </a:lnTo>
                  <a:close/>
                </a:path>
                <a:path w="2595244" h="3643629">
                  <a:moveTo>
                    <a:pt x="2576040" y="1117052"/>
                  </a:moveTo>
                  <a:lnTo>
                    <a:pt x="343955" y="1797325"/>
                  </a:lnTo>
                  <a:lnTo>
                    <a:pt x="340253" y="1785176"/>
                  </a:lnTo>
                  <a:lnTo>
                    <a:pt x="2572337" y="1104904"/>
                  </a:lnTo>
                  <a:lnTo>
                    <a:pt x="2576040" y="1117052"/>
                  </a:lnTo>
                  <a:close/>
                </a:path>
                <a:path w="2595244" h="3643629">
                  <a:moveTo>
                    <a:pt x="2580311" y="1129027"/>
                  </a:moveTo>
                  <a:lnTo>
                    <a:pt x="345708" y="1810067"/>
                  </a:lnTo>
                  <a:lnTo>
                    <a:pt x="342006" y="1797919"/>
                  </a:lnTo>
                  <a:lnTo>
                    <a:pt x="2576608" y="1116879"/>
                  </a:lnTo>
                  <a:lnTo>
                    <a:pt x="2580311" y="1129027"/>
                  </a:lnTo>
                  <a:close/>
                </a:path>
                <a:path w="2595244" h="3643629">
                  <a:moveTo>
                    <a:pt x="2584420" y="1141052"/>
                  </a:moveTo>
                  <a:lnTo>
                    <a:pt x="348761" y="1822414"/>
                  </a:lnTo>
                  <a:lnTo>
                    <a:pt x="345058" y="1810265"/>
                  </a:lnTo>
                  <a:lnTo>
                    <a:pt x="2580717" y="1128903"/>
                  </a:lnTo>
                  <a:lnTo>
                    <a:pt x="2584420" y="1141052"/>
                  </a:lnTo>
                  <a:close/>
                </a:path>
                <a:path w="2595244" h="3643629">
                  <a:moveTo>
                    <a:pt x="2585035" y="1154141"/>
                  </a:moveTo>
                  <a:lnTo>
                    <a:pt x="354494" y="1833943"/>
                  </a:lnTo>
                  <a:lnTo>
                    <a:pt x="350792" y="1821795"/>
                  </a:lnTo>
                  <a:lnTo>
                    <a:pt x="2581333" y="1141992"/>
                  </a:lnTo>
                  <a:lnTo>
                    <a:pt x="2585035" y="1154141"/>
                  </a:lnTo>
                  <a:close/>
                </a:path>
                <a:path w="2595244" h="3643629">
                  <a:moveTo>
                    <a:pt x="2592068" y="1165274"/>
                  </a:moveTo>
                  <a:lnTo>
                    <a:pt x="355678" y="1846859"/>
                  </a:lnTo>
                  <a:lnTo>
                    <a:pt x="351976" y="1834711"/>
                  </a:lnTo>
                  <a:lnTo>
                    <a:pt x="2588366" y="1153126"/>
                  </a:lnTo>
                  <a:lnTo>
                    <a:pt x="2592068" y="1165274"/>
                  </a:lnTo>
                  <a:close/>
                </a:path>
                <a:path w="2595244" h="3643629">
                  <a:moveTo>
                    <a:pt x="2594877" y="1177694"/>
                  </a:moveTo>
                  <a:lnTo>
                    <a:pt x="359056" y="1859106"/>
                  </a:lnTo>
                  <a:lnTo>
                    <a:pt x="355353" y="1846958"/>
                  </a:lnTo>
                  <a:lnTo>
                    <a:pt x="2591175" y="1165546"/>
                  </a:lnTo>
                  <a:lnTo>
                    <a:pt x="2594877" y="1177694"/>
                  </a:lnTo>
                  <a:close/>
                </a:path>
                <a:path w="2595244" h="3643629">
                  <a:moveTo>
                    <a:pt x="2595187" y="3129279"/>
                  </a:moveTo>
                  <a:lnTo>
                    <a:pt x="907865" y="3643524"/>
                  </a:lnTo>
                  <a:lnTo>
                    <a:pt x="904162" y="3631376"/>
                  </a:lnTo>
                  <a:lnTo>
                    <a:pt x="903350" y="3631623"/>
                  </a:lnTo>
                  <a:lnTo>
                    <a:pt x="899647" y="3619475"/>
                  </a:lnTo>
                  <a:lnTo>
                    <a:pt x="901434" y="3618930"/>
                  </a:lnTo>
                  <a:lnTo>
                    <a:pt x="897732" y="3606782"/>
                  </a:lnTo>
                  <a:lnTo>
                    <a:pt x="896107" y="3607277"/>
                  </a:lnTo>
                  <a:lnTo>
                    <a:pt x="892405" y="3595129"/>
                  </a:lnTo>
                  <a:lnTo>
                    <a:pt x="893786" y="3594708"/>
                  </a:lnTo>
                  <a:lnTo>
                    <a:pt x="890083" y="3582560"/>
                  </a:lnTo>
                  <a:lnTo>
                    <a:pt x="888378" y="3583080"/>
                  </a:lnTo>
                  <a:lnTo>
                    <a:pt x="884675" y="3570931"/>
                  </a:lnTo>
                  <a:lnTo>
                    <a:pt x="886949" y="3570238"/>
                  </a:lnTo>
                  <a:lnTo>
                    <a:pt x="883247" y="3558090"/>
                  </a:lnTo>
                  <a:lnTo>
                    <a:pt x="880973" y="3558783"/>
                  </a:lnTo>
                  <a:lnTo>
                    <a:pt x="877270" y="3546635"/>
                  </a:lnTo>
                  <a:lnTo>
                    <a:pt x="878732" y="3546189"/>
                  </a:lnTo>
                  <a:lnTo>
                    <a:pt x="875030" y="3534041"/>
                  </a:lnTo>
                  <a:lnTo>
                    <a:pt x="874867" y="3534090"/>
                  </a:lnTo>
                  <a:lnTo>
                    <a:pt x="871165" y="3521942"/>
                  </a:lnTo>
                  <a:lnTo>
                    <a:pt x="872383" y="3521571"/>
                  </a:lnTo>
                  <a:lnTo>
                    <a:pt x="868681" y="3509422"/>
                  </a:lnTo>
                  <a:lnTo>
                    <a:pt x="867219" y="3509868"/>
                  </a:lnTo>
                  <a:lnTo>
                    <a:pt x="863516" y="3497719"/>
                  </a:lnTo>
                  <a:lnTo>
                    <a:pt x="864897" y="3497299"/>
                  </a:lnTo>
                  <a:lnTo>
                    <a:pt x="861195" y="3485150"/>
                  </a:lnTo>
                  <a:lnTo>
                    <a:pt x="860139" y="3485472"/>
                  </a:lnTo>
                  <a:lnTo>
                    <a:pt x="856437" y="3473324"/>
                  </a:lnTo>
                  <a:lnTo>
                    <a:pt x="855624" y="3473571"/>
                  </a:lnTo>
                  <a:lnTo>
                    <a:pt x="844517" y="3437126"/>
                  </a:lnTo>
                  <a:lnTo>
                    <a:pt x="842405" y="3437770"/>
                  </a:lnTo>
                  <a:lnTo>
                    <a:pt x="838703" y="3425622"/>
                  </a:lnTo>
                  <a:lnTo>
                    <a:pt x="839271" y="3425448"/>
                  </a:lnTo>
                  <a:lnTo>
                    <a:pt x="835569" y="3413300"/>
                  </a:lnTo>
                  <a:lnTo>
                    <a:pt x="837031" y="3412854"/>
                  </a:lnTo>
                  <a:lnTo>
                    <a:pt x="833329" y="3400706"/>
                  </a:lnTo>
                  <a:lnTo>
                    <a:pt x="834791" y="3400260"/>
                  </a:lnTo>
                  <a:lnTo>
                    <a:pt x="831088" y="3388112"/>
                  </a:lnTo>
                  <a:lnTo>
                    <a:pt x="829626" y="3388558"/>
                  </a:lnTo>
                  <a:lnTo>
                    <a:pt x="825924" y="3376409"/>
                  </a:lnTo>
                  <a:lnTo>
                    <a:pt x="824461" y="3376855"/>
                  </a:lnTo>
                  <a:lnTo>
                    <a:pt x="820759" y="3364707"/>
                  </a:lnTo>
                  <a:lnTo>
                    <a:pt x="822546" y="3364162"/>
                  </a:lnTo>
                  <a:lnTo>
                    <a:pt x="818844" y="3352014"/>
                  </a:lnTo>
                  <a:lnTo>
                    <a:pt x="816326" y="3352781"/>
                  </a:lnTo>
                  <a:lnTo>
                    <a:pt x="812623" y="3340633"/>
                  </a:lnTo>
                  <a:lnTo>
                    <a:pt x="814085" y="3340187"/>
                  </a:lnTo>
                  <a:lnTo>
                    <a:pt x="810383" y="3328039"/>
                  </a:lnTo>
                  <a:lnTo>
                    <a:pt x="809895" y="3328187"/>
                  </a:lnTo>
                  <a:lnTo>
                    <a:pt x="806193" y="3316039"/>
                  </a:lnTo>
                  <a:lnTo>
                    <a:pt x="802572" y="3303866"/>
                  </a:lnTo>
                  <a:lnTo>
                    <a:pt x="805009" y="3303123"/>
                  </a:lnTo>
                  <a:lnTo>
                    <a:pt x="801306" y="3290975"/>
                  </a:lnTo>
                  <a:lnTo>
                    <a:pt x="800250" y="3291297"/>
                  </a:lnTo>
                  <a:lnTo>
                    <a:pt x="796548" y="3279149"/>
                  </a:lnTo>
                  <a:lnTo>
                    <a:pt x="797441" y="3278876"/>
                  </a:lnTo>
                  <a:lnTo>
                    <a:pt x="793739" y="3266728"/>
                  </a:lnTo>
                  <a:lnTo>
                    <a:pt x="790571" y="3267693"/>
                  </a:lnTo>
                  <a:lnTo>
                    <a:pt x="786868" y="3255545"/>
                  </a:lnTo>
                  <a:lnTo>
                    <a:pt x="789386" y="3254778"/>
                  </a:lnTo>
                  <a:lnTo>
                    <a:pt x="785684" y="3242629"/>
                  </a:lnTo>
                  <a:lnTo>
                    <a:pt x="786496" y="3242382"/>
                  </a:lnTo>
                  <a:lnTo>
                    <a:pt x="782794" y="3230233"/>
                  </a:lnTo>
                  <a:lnTo>
                    <a:pt x="781657" y="3230580"/>
                  </a:lnTo>
                  <a:lnTo>
                    <a:pt x="777954" y="3218432"/>
                  </a:lnTo>
                  <a:lnTo>
                    <a:pt x="777061" y="3218704"/>
                  </a:lnTo>
                  <a:lnTo>
                    <a:pt x="773358" y="3206556"/>
                  </a:lnTo>
                  <a:lnTo>
                    <a:pt x="772546" y="3206803"/>
                  </a:lnTo>
                  <a:lnTo>
                    <a:pt x="768843" y="3194655"/>
                  </a:lnTo>
                  <a:lnTo>
                    <a:pt x="769331" y="3194506"/>
                  </a:lnTo>
                  <a:lnTo>
                    <a:pt x="765628" y="3182358"/>
                  </a:lnTo>
                  <a:lnTo>
                    <a:pt x="766116" y="3182209"/>
                  </a:lnTo>
                  <a:lnTo>
                    <a:pt x="762413" y="3170061"/>
                  </a:lnTo>
                  <a:lnTo>
                    <a:pt x="764038" y="3169566"/>
                  </a:lnTo>
                  <a:lnTo>
                    <a:pt x="760335" y="3157418"/>
                  </a:lnTo>
                  <a:lnTo>
                    <a:pt x="759036" y="3157814"/>
                  </a:lnTo>
                  <a:lnTo>
                    <a:pt x="755333" y="3145665"/>
                  </a:lnTo>
                  <a:lnTo>
                    <a:pt x="753302" y="3146284"/>
                  </a:lnTo>
                  <a:lnTo>
                    <a:pt x="749600" y="3134136"/>
                  </a:lnTo>
                  <a:lnTo>
                    <a:pt x="752037" y="3133393"/>
                  </a:lnTo>
                  <a:lnTo>
                    <a:pt x="748334" y="3121245"/>
                  </a:lnTo>
                  <a:lnTo>
                    <a:pt x="746385" y="3121839"/>
                  </a:lnTo>
                  <a:lnTo>
                    <a:pt x="742682" y="3109691"/>
                  </a:lnTo>
                  <a:lnTo>
                    <a:pt x="743739" y="3109369"/>
                  </a:lnTo>
                  <a:lnTo>
                    <a:pt x="736334" y="3085072"/>
                  </a:lnTo>
                  <a:lnTo>
                    <a:pt x="736983" y="3084874"/>
                  </a:lnTo>
                  <a:lnTo>
                    <a:pt x="733281" y="3072726"/>
                  </a:lnTo>
                  <a:lnTo>
                    <a:pt x="733931" y="3072528"/>
                  </a:lnTo>
                  <a:lnTo>
                    <a:pt x="730228" y="3060380"/>
                  </a:lnTo>
                  <a:lnTo>
                    <a:pt x="728604" y="3060875"/>
                  </a:lnTo>
                  <a:lnTo>
                    <a:pt x="724901" y="3048726"/>
                  </a:lnTo>
                  <a:lnTo>
                    <a:pt x="726932" y="3048108"/>
                  </a:lnTo>
                  <a:lnTo>
                    <a:pt x="723230" y="3035959"/>
                  </a:lnTo>
                  <a:lnTo>
                    <a:pt x="721118" y="3036603"/>
                  </a:lnTo>
                  <a:lnTo>
                    <a:pt x="717415" y="3024455"/>
                  </a:lnTo>
                  <a:lnTo>
                    <a:pt x="718390" y="3024157"/>
                  </a:lnTo>
                  <a:lnTo>
                    <a:pt x="714687" y="3012009"/>
                  </a:lnTo>
                  <a:lnTo>
                    <a:pt x="712738" y="3012603"/>
                  </a:lnTo>
                  <a:lnTo>
                    <a:pt x="709035" y="3000455"/>
                  </a:lnTo>
                  <a:lnTo>
                    <a:pt x="712528" y="2999390"/>
                  </a:lnTo>
                  <a:lnTo>
                    <a:pt x="708826" y="2987242"/>
                  </a:lnTo>
                  <a:lnTo>
                    <a:pt x="708988" y="2987193"/>
                  </a:lnTo>
                  <a:lnTo>
                    <a:pt x="705286" y="2975044"/>
                  </a:lnTo>
                  <a:lnTo>
                    <a:pt x="701468" y="2976208"/>
                  </a:lnTo>
                  <a:lnTo>
                    <a:pt x="697766" y="2964059"/>
                  </a:lnTo>
                  <a:lnTo>
                    <a:pt x="699715" y="2963465"/>
                  </a:lnTo>
                  <a:lnTo>
                    <a:pt x="696013" y="2951317"/>
                  </a:lnTo>
                  <a:lnTo>
                    <a:pt x="696662" y="2951119"/>
                  </a:lnTo>
                  <a:lnTo>
                    <a:pt x="692960" y="2938971"/>
                  </a:lnTo>
                  <a:lnTo>
                    <a:pt x="690767" y="2939639"/>
                  </a:lnTo>
                  <a:lnTo>
                    <a:pt x="687064" y="2927491"/>
                  </a:lnTo>
                  <a:lnTo>
                    <a:pt x="686821" y="2927565"/>
                  </a:lnTo>
                  <a:lnTo>
                    <a:pt x="683118" y="2915417"/>
                  </a:lnTo>
                  <a:lnTo>
                    <a:pt x="684255" y="2915070"/>
                  </a:lnTo>
                  <a:lnTo>
                    <a:pt x="680553" y="2902922"/>
                  </a:lnTo>
                  <a:lnTo>
                    <a:pt x="681122" y="2902748"/>
                  </a:lnTo>
                  <a:lnTo>
                    <a:pt x="677419" y="2890600"/>
                  </a:lnTo>
                  <a:lnTo>
                    <a:pt x="676526" y="2890872"/>
                  </a:lnTo>
                  <a:lnTo>
                    <a:pt x="672823" y="2878724"/>
                  </a:lnTo>
                  <a:lnTo>
                    <a:pt x="675179" y="2878006"/>
                  </a:lnTo>
                  <a:lnTo>
                    <a:pt x="671476" y="2865858"/>
                  </a:lnTo>
                  <a:lnTo>
                    <a:pt x="669527" y="2866452"/>
                  </a:lnTo>
                  <a:lnTo>
                    <a:pt x="665824" y="2854304"/>
                  </a:lnTo>
                  <a:lnTo>
                    <a:pt x="666068" y="2854229"/>
                  </a:lnTo>
                  <a:lnTo>
                    <a:pt x="662366" y="2842081"/>
                  </a:lnTo>
                  <a:lnTo>
                    <a:pt x="663665" y="2841685"/>
                  </a:lnTo>
                  <a:lnTo>
                    <a:pt x="652558" y="2805240"/>
                  </a:lnTo>
                  <a:lnTo>
                    <a:pt x="648937" y="2793067"/>
                  </a:lnTo>
                  <a:lnTo>
                    <a:pt x="646500" y="2793810"/>
                  </a:lnTo>
                  <a:lnTo>
                    <a:pt x="642797" y="2781661"/>
                  </a:lnTo>
                  <a:lnTo>
                    <a:pt x="644259" y="2781216"/>
                  </a:lnTo>
                  <a:lnTo>
                    <a:pt x="640557" y="2769067"/>
                  </a:lnTo>
                  <a:lnTo>
                    <a:pt x="641044" y="2768919"/>
                  </a:lnTo>
                  <a:lnTo>
                    <a:pt x="637342" y="2756771"/>
                  </a:lnTo>
                  <a:lnTo>
                    <a:pt x="636529" y="2757018"/>
                  </a:lnTo>
                  <a:lnTo>
                    <a:pt x="632827" y="2744870"/>
                  </a:lnTo>
                  <a:lnTo>
                    <a:pt x="633395" y="2744697"/>
                  </a:lnTo>
                  <a:lnTo>
                    <a:pt x="629693" y="2732548"/>
                  </a:lnTo>
                  <a:lnTo>
                    <a:pt x="631155" y="2732103"/>
                  </a:lnTo>
                  <a:lnTo>
                    <a:pt x="627453" y="2719954"/>
                  </a:lnTo>
                  <a:lnTo>
                    <a:pt x="623473" y="2721167"/>
                  </a:lnTo>
                  <a:lnTo>
                    <a:pt x="619770" y="2709019"/>
                  </a:lnTo>
                  <a:lnTo>
                    <a:pt x="622288" y="2708252"/>
                  </a:lnTo>
                  <a:lnTo>
                    <a:pt x="618586" y="2696103"/>
                  </a:lnTo>
                  <a:lnTo>
                    <a:pt x="617773" y="2696351"/>
                  </a:lnTo>
                  <a:lnTo>
                    <a:pt x="614071" y="2684202"/>
                  </a:lnTo>
                  <a:lnTo>
                    <a:pt x="615127" y="2683881"/>
                  </a:lnTo>
                  <a:lnTo>
                    <a:pt x="611425" y="2671732"/>
                  </a:lnTo>
                  <a:lnTo>
                    <a:pt x="608338" y="2672673"/>
                  </a:lnTo>
                  <a:lnTo>
                    <a:pt x="604635" y="2660525"/>
                  </a:lnTo>
                  <a:lnTo>
                    <a:pt x="606016" y="2660104"/>
                  </a:lnTo>
                  <a:lnTo>
                    <a:pt x="602314" y="2647956"/>
                  </a:lnTo>
                  <a:lnTo>
                    <a:pt x="603938" y="2647460"/>
                  </a:lnTo>
                  <a:lnTo>
                    <a:pt x="600236" y="2635312"/>
                  </a:lnTo>
                  <a:lnTo>
                    <a:pt x="596452" y="2623188"/>
                  </a:lnTo>
                  <a:lnTo>
                    <a:pt x="593772" y="2624005"/>
                  </a:lnTo>
                  <a:lnTo>
                    <a:pt x="590069" y="2611857"/>
                  </a:lnTo>
                  <a:lnTo>
                    <a:pt x="591450" y="2611436"/>
                  </a:lnTo>
                  <a:lnTo>
                    <a:pt x="587748" y="2599288"/>
                  </a:lnTo>
                  <a:lnTo>
                    <a:pt x="583964" y="2587164"/>
                  </a:lnTo>
                  <a:lnTo>
                    <a:pt x="584939" y="2586867"/>
                  </a:lnTo>
                  <a:lnTo>
                    <a:pt x="581236" y="2574719"/>
                  </a:lnTo>
                  <a:lnTo>
                    <a:pt x="578231" y="2575635"/>
                  </a:lnTo>
                  <a:lnTo>
                    <a:pt x="574528" y="2563487"/>
                  </a:lnTo>
                  <a:lnTo>
                    <a:pt x="575584" y="2563165"/>
                  </a:lnTo>
                  <a:lnTo>
                    <a:pt x="571882" y="2551016"/>
                  </a:lnTo>
                  <a:lnTo>
                    <a:pt x="573831" y="2550422"/>
                  </a:lnTo>
                  <a:lnTo>
                    <a:pt x="570129" y="2538274"/>
                  </a:lnTo>
                  <a:lnTo>
                    <a:pt x="566345" y="2526150"/>
                  </a:lnTo>
                  <a:lnTo>
                    <a:pt x="564721" y="2526646"/>
                  </a:lnTo>
                  <a:lnTo>
                    <a:pt x="561018" y="2514497"/>
                  </a:lnTo>
                  <a:lnTo>
                    <a:pt x="559394" y="2514992"/>
                  </a:lnTo>
                  <a:lnTo>
                    <a:pt x="551989" y="2490696"/>
                  </a:lnTo>
                  <a:lnTo>
                    <a:pt x="553126" y="2490349"/>
                  </a:lnTo>
                  <a:lnTo>
                    <a:pt x="549424" y="2478201"/>
                  </a:lnTo>
                  <a:lnTo>
                    <a:pt x="549586" y="2478151"/>
                  </a:lnTo>
                  <a:lnTo>
                    <a:pt x="545884" y="2466003"/>
                  </a:lnTo>
                  <a:lnTo>
                    <a:pt x="545152" y="2466226"/>
                  </a:lnTo>
                  <a:lnTo>
                    <a:pt x="541450" y="2454077"/>
                  </a:lnTo>
                  <a:lnTo>
                    <a:pt x="537666" y="2441954"/>
                  </a:lnTo>
                  <a:lnTo>
                    <a:pt x="536285" y="2442375"/>
                  </a:lnTo>
                  <a:lnTo>
                    <a:pt x="532583" y="2430226"/>
                  </a:lnTo>
                  <a:lnTo>
                    <a:pt x="533801" y="2429855"/>
                  </a:lnTo>
                  <a:lnTo>
                    <a:pt x="530099" y="2417707"/>
                  </a:lnTo>
                  <a:lnTo>
                    <a:pt x="531886" y="2417162"/>
                  </a:lnTo>
                  <a:lnTo>
                    <a:pt x="528184" y="2405014"/>
                  </a:lnTo>
                  <a:lnTo>
                    <a:pt x="527859" y="2405113"/>
                  </a:lnTo>
                  <a:lnTo>
                    <a:pt x="524156" y="2392964"/>
                  </a:lnTo>
                  <a:lnTo>
                    <a:pt x="525700" y="2392494"/>
                  </a:lnTo>
                  <a:lnTo>
                    <a:pt x="521997" y="2380346"/>
                  </a:lnTo>
                  <a:lnTo>
                    <a:pt x="520129" y="2380915"/>
                  </a:lnTo>
                  <a:lnTo>
                    <a:pt x="516426" y="2368767"/>
                  </a:lnTo>
                  <a:lnTo>
                    <a:pt x="517889" y="2368321"/>
                  </a:lnTo>
                  <a:lnTo>
                    <a:pt x="514186" y="2356173"/>
                  </a:lnTo>
                  <a:lnTo>
                    <a:pt x="511912" y="2356866"/>
                  </a:lnTo>
                  <a:lnTo>
                    <a:pt x="508209" y="2344718"/>
                  </a:lnTo>
                  <a:lnTo>
                    <a:pt x="507153" y="2345040"/>
                  </a:lnTo>
                  <a:lnTo>
                    <a:pt x="503451" y="2332891"/>
                  </a:lnTo>
                  <a:lnTo>
                    <a:pt x="504182" y="2332668"/>
                  </a:lnTo>
                  <a:lnTo>
                    <a:pt x="500479" y="2320520"/>
                  </a:lnTo>
                  <a:lnTo>
                    <a:pt x="501860" y="2320099"/>
                  </a:lnTo>
                  <a:lnTo>
                    <a:pt x="498158" y="2307951"/>
                  </a:lnTo>
                  <a:lnTo>
                    <a:pt x="497752" y="2308075"/>
                  </a:lnTo>
                  <a:lnTo>
                    <a:pt x="494049" y="2295926"/>
                  </a:lnTo>
                  <a:lnTo>
                    <a:pt x="492181" y="2296496"/>
                  </a:lnTo>
                  <a:lnTo>
                    <a:pt x="488479" y="2284347"/>
                  </a:lnTo>
                  <a:lnTo>
                    <a:pt x="489128" y="2284149"/>
                  </a:lnTo>
                  <a:lnTo>
                    <a:pt x="485426" y="2272001"/>
                  </a:lnTo>
                  <a:lnTo>
                    <a:pt x="486482" y="2271679"/>
                  </a:lnTo>
                  <a:lnTo>
                    <a:pt x="482779" y="2259531"/>
                  </a:lnTo>
                  <a:lnTo>
                    <a:pt x="480992" y="2260075"/>
                  </a:lnTo>
                  <a:lnTo>
                    <a:pt x="477290" y="2247927"/>
                  </a:lnTo>
                  <a:lnTo>
                    <a:pt x="480864" y="2246838"/>
                  </a:lnTo>
                  <a:lnTo>
                    <a:pt x="477162" y="2234690"/>
                  </a:lnTo>
                  <a:lnTo>
                    <a:pt x="474887" y="2235383"/>
                  </a:lnTo>
                  <a:lnTo>
                    <a:pt x="471185" y="2223234"/>
                  </a:lnTo>
                  <a:lnTo>
                    <a:pt x="469560" y="2223730"/>
                  </a:lnTo>
                  <a:lnTo>
                    <a:pt x="465858" y="2211581"/>
                  </a:lnTo>
                  <a:lnTo>
                    <a:pt x="466183" y="2211482"/>
                  </a:lnTo>
                  <a:lnTo>
                    <a:pt x="462480" y="2199334"/>
                  </a:lnTo>
                  <a:lnTo>
                    <a:pt x="463049" y="2199160"/>
                  </a:lnTo>
                  <a:lnTo>
                    <a:pt x="459347" y="2187012"/>
                  </a:lnTo>
                  <a:lnTo>
                    <a:pt x="459103" y="2187086"/>
                  </a:lnTo>
                  <a:lnTo>
                    <a:pt x="451698" y="2162790"/>
                  </a:lnTo>
                  <a:lnTo>
                    <a:pt x="454216" y="2162022"/>
                  </a:lnTo>
                  <a:lnTo>
                    <a:pt x="450514" y="2149874"/>
                  </a:lnTo>
                  <a:lnTo>
                    <a:pt x="450351" y="2149924"/>
                  </a:lnTo>
                  <a:lnTo>
                    <a:pt x="446649" y="2137775"/>
                  </a:lnTo>
                  <a:lnTo>
                    <a:pt x="447623" y="2137478"/>
                  </a:lnTo>
                  <a:lnTo>
                    <a:pt x="443921" y="2125330"/>
                  </a:lnTo>
                  <a:lnTo>
                    <a:pt x="441078" y="2126196"/>
                  </a:lnTo>
                  <a:lnTo>
                    <a:pt x="437376" y="2114048"/>
                  </a:lnTo>
                  <a:lnTo>
                    <a:pt x="436888" y="2114196"/>
                  </a:lnTo>
                  <a:lnTo>
                    <a:pt x="433186" y="2102048"/>
                  </a:lnTo>
                  <a:lnTo>
                    <a:pt x="433511" y="2101949"/>
                  </a:lnTo>
                  <a:lnTo>
                    <a:pt x="429808" y="2089801"/>
                  </a:lnTo>
                  <a:lnTo>
                    <a:pt x="429240" y="2089974"/>
                  </a:lnTo>
                  <a:lnTo>
                    <a:pt x="425537" y="2077826"/>
                  </a:lnTo>
                  <a:lnTo>
                    <a:pt x="426187" y="2077628"/>
                  </a:lnTo>
                  <a:lnTo>
                    <a:pt x="422485" y="2065479"/>
                  </a:lnTo>
                  <a:lnTo>
                    <a:pt x="424515" y="2064860"/>
                  </a:lnTo>
                  <a:lnTo>
                    <a:pt x="420813" y="2052712"/>
                  </a:lnTo>
                  <a:lnTo>
                    <a:pt x="421706" y="2052440"/>
                  </a:lnTo>
                  <a:lnTo>
                    <a:pt x="414301" y="2028143"/>
                  </a:lnTo>
                  <a:lnTo>
                    <a:pt x="412839" y="2028589"/>
                  </a:lnTo>
                  <a:lnTo>
                    <a:pt x="409137" y="2016440"/>
                  </a:lnTo>
                  <a:lnTo>
                    <a:pt x="407106" y="2017059"/>
                  </a:lnTo>
                  <a:lnTo>
                    <a:pt x="403404" y="2004911"/>
                  </a:lnTo>
                  <a:lnTo>
                    <a:pt x="406734" y="2003896"/>
                  </a:lnTo>
                  <a:lnTo>
                    <a:pt x="399329" y="1979599"/>
                  </a:lnTo>
                  <a:lnTo>
                    <a:pt x="397136" y="1980268"/>
                  </a:lnTo>
                  <a:lnTo>
                    <a:pt x="393434" y="1968119"/>
                  </a:lnTo>
                  <a:lnTo>
                    <a:pt x="393271" y="1968169"/>
                  </a:lnTo>
                  <a:lnTo>
                    <a:pt x="389569" y="1956021"/>
                  </a:lnTo>
                  <a:lnTo>
                    <a:pt x="388431" y="1956367"/>
                  </a:lnTo>
                  <a:lnTo>
                    <a:pt x="384729" y="1944219"/>
                  </a:lnTo>
                  <a:lnTo>
                    <a:pt x="387572" y="1943352"/>
                  </a:lnTo>
                  <a:lnTo>
                    <a:pt x="383870" y="1931204"/>
                  </a:lnTo>
                  <a:lnTo>
                    <a:pt x="384195" y="1931105"/>
                  </a:lnTo>
                  <a:lnTo>
                    <a:pt x="380492" y="1918957"/>
                  </a:lnTo>
                  <a:lnTo>
                    <a:pt x="378218" y="1919650"/>
                  </a:lnTo>
                  <a:lnTo>
                    <a:pt x="374515" y="1907502"/>
                  </a:lnTo>
                  <a:lnTo>
                    <a:pt x="375328" y="1907254"/>
                  </a:lnTo>
                  <a:lnTo>
                    <a:pt x="371625" y="1895106"/>
                  </a:lnTo>
                  <a:lnTo>
                    <a:pt x="370650" y="1895403"/>
                  </a:lnTo>
                  <a:lnTo>
                    <a:pt x="363246" y="1871106"/>
                  </a:lnTo>
                  <a:lnTo>
                    <a:pt x="365276" y="1870487"/>
                  </a:lnTo>
                  <a:lnTo>
                    <a:pt x="361574" y="1858339"/>
                  </a:lnTo>
                  <a:lnTo>
                    <a:pt x="2593415" y="1178140"/>
                  </a:lnTo>
                  <a:lnTo>
                    <a:pt x="2595187" y="3129279"/>
                  </a:lnTo>
                  <a:close/>
                </a:path>
              </a:pathLst>
            </a:custGeom>
            <a:solidFill>
              <a:srgbClr val="F1D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52904" y="2203347"/>
              <a:ext cx="2501900" cy="1555115"/>
            </a:xfrm>
            <a:custGeom>
              <a:avLst/>
              <a:gdLst/>
              <a:ahLst/>
              <a:cxnLst/>
              <a:rect l="l" t="t" r="r" b="b"/>
              <a:pathLst>
                <a:path w="2501900" h="1555114">
                  <a:moveTo>
                    <a:pt x="2252180" y="60198"/>
                  </a:moveTo>
                  <a:lnTo>
                    <a:pt x="2248484" y="48056"/>
                  </a:lnTo>
                  <a:lnTo>
                    <a:pt x="2248890" y="47929"/>
                  </a:lnTo>
                  <a:lnTo>
                    <a:pt x="2245182" y="35775"/>
                  </a:lnTo>
                  <a:lnTo>
                    <a:pt x="2245677" y="35623"/>
                  </a:lnTo>
                  <a:lnTo>
                    <a:pt x="2241969" y="23482"/>
                  </a:lnTo>
                  <a:lnTo>
                    <a:pt x="2238883" y="24422"/>
                  </a:lnTo>
                  <a:lnTo>
                    <a:pt x="2235174" y="12280"/>
                  </a:lnTo>
                  <a:lnTo>
                    <a:pt x="2235581" y="12153"/>
                  </a:lnTo>
                  <a:lnTo>
                    <a:pt x="2231885" y="0"/>
                  </a:lnTo>
                  <a:lnTo>
                    <a:pt x="0" y="680212"/>
                  </a:lnTo>
                  <a:lnTo>
                    <a:pt x="4152" y="692226"/>
                  </a:lnTo>
                  <a:lnTo>
                    <a:pt x="5943" y="691692"/>
                  </a:lnTo>
                  <a:lnTo>
                    <a:pt x="9639" y="703821"/>
                  </a:lnTo>
                  <a:lnTo>
                    <a:pt x="9969" y="703732"/>
                  </a:lnTo>
                  <a:lnTo>
                    <a:pt x="13665" y="715873"/>
                  </a:lnTo>
                  <a:lnTo>
                    <a:pt x="12128" y="716343"/>
                  </a:lnTo>
                  <a:lnTo>
                    <a:pt x="15824" y="728497"/>
                  </a:lnTo>
                  <a:lnTo>
                    <a:pt x="16078" y="728421"/>
                  </a:lnTo>
                  <a:lnTo>
                    <a:pt x="19773" y="740562"/>
                  </a:lnTo>
                  <a:lnTo>
                    <a:pt x="2252180" y="60198"/>
                  </a:lnTo>
                  <a:close/>
                </a:path>
                <a:path w="2501900" h="1555114">
                  <a:moveTo>
                    <a:pt x="2309634" y="241693"/>
                  </a:moveTo>
                  <a:lnTo>
                    <a:pt x="2305926" y="229552"/>
                  </a:lnTo>
                  <a:lnTo>
                    <a:pt x="2306091" y="229501"/>
                  </a:lnTo>
                  <a:lnTo>
                    <a:pt x="2302383" y="217360"/>
                  </a:lnTo>
                  <a:lnTo>
                    <a:pt x="2298725" y="205193"/>
                  </a:lnTo>
                  <a:lnTo>
                    <a:pt x="2297798" y="205486"/>
                  </a:lnTo>
                  <a:lnTo>
                    <a:pt x="2294128" y="193459"/>
                  </a:lnTo>
                  <a:lnTo>
                    <a:pt x="2292667" y="193903"/>
                  </a:lnTo>
                  <a:lnTo>
                    <a:pt x="2285263" y="169608"/>
                  </a:lnTo>
                  <a:lnTo>
                    <a:pt x="2286076" y="169354"/>
                  </a:lnTo>
                  <a:lnTo>
                    <a:pt x="2282367" y="157213"/>
                  </a:lnTo>
                  <a:lnTo>
                    <a:pt x="2284158" y="156667"/>
                  </a:lnTo>
                  <a:lnTo>
                    <a:pt x="2280450" y="144513"/>
                  </a:lnTo>
                  <a:lnTo>
                    <a:pt x="2276640" y="145681"/>
                  </a:lnTo>
                  <a:lnTo>
                    <a:pt x="2272931" y="133527"/>
                  </a:lnTo>
                  <a:lnTo>
                    <a:pt x="2272525" y="133654"/>
                  </a:lnTo>
                  <a:lnTo>
                    <a:pt x="2268829" y="121513"/>
                  </a:lnTo>
                  <a:lnTo>
                    <a:pt x="2269883" y="121183"/>
                  </a:lnTo>
                  <a:lnTo>
                    <a:pt x="2266175" y="109054"/>
                  </a:lnTo>
                  <a:lnTo>
                    <a:pt x="2267801" y="108546"/>
                  </a:lnTo>
                  <a:lnTo>
                    <a:pt x="2264105" y="96393"/>
                  </a:lnTo>
                  <a:lnTo>
                    <a:pt x="2263698" y="96520"/>
                  </a:lnTo>
                  <a:lnTo>
                    <a:pt x="2259990" y="84378"/>
                  </a:lnTo>
                  <a:lnTo>
                    <a:pt x="2260892" y="84099"/>
                  </a:lnTo>
                  <a:lnTo>
                    <a:pt x="2257183" y="71958"/>
                  </a:lnTo>
                  <a:lnTo>
                    <a:pt x="2253564" y="59778"/>
                  </a:lnTo>
                  <a:lnTo>
                    <a:pt x="2252180" y="60198"/>
                  </a:lnTo>
                  <a:lnTo>
                    <a:pt x="18719" y="740892"/>
                  </a:lnTo>
                  <a:lnTo>
                    <a:pt x="22415" y="753033"/>
                  </a:lnTo>
                  <a:lnTo>
                    <a:pt x="1677377" y="248653"/>
                  </a:lnTo>
                  <a:lnTo>
                    <a:pt x="22098" y="753135"/>
                  </a:lnTo>
                  <a:lnTo>
                    <a:pt x="25793" y="765289"/>
                  </a:lnTo>
                  <a:lnTo>
                    <a:pt x="27508" y="764768"/>
                  </a:lnTo>
                  <a:lnTo>
                    <a:pt x="31203" y="776909"/>
                  </a:lnTo>
                  <a:lnTo>
                    <a:pt x="1659166" y="280771"/>
                  </a:lnTo>
                  <a:lnTo>
                    <a:pt x="30314" y="777189"/>
                  </a:lnTo>
                  <a:lnTo>
                    <a:pt x="34010" y="789330"/>
                  </a:lnTo>
                  <a:lnTo>
                    <a:pt x="36207" y="788670"/>
                  </a:lnTo>
                  <a:lnTo>
                    <a:pt x="39916" y="800811"/>
                  </a:lnTo>
                  <a:lnTo>
                    <a:pt x="36499" y="801852"/>
                  </a:lnTo>
                  <a:lnTo>
                    <a:pt x="40208" y="814006"/>
                  </a:lnTo>
                  <a:lnTo>
                    <a:pt x="43776" y="812927"/>
                  </a:lnTo>
                  <a:lnTo>
                    <a:pt x="47472" y="825055"/>
                  </a:lnTo>
                  <a:lnTo>
                    <a:pt x="1040409" y="522452"/>
                  </a:lnTo>
                  <a:lnTo>
                    <a:pt x="46824" y="825258"/>
                  </a:lnTo>
                  <a:lnTo>
                    <a:pt x="50533" y="837412"/>
                  </a:lnTo>
                  <a:lnTo>
                    <a:pt x="51181" y="837222"/>
                  </a:lnTo>
                  <a:lnTo>
                    <a:pt x="54876" y="849363"/>
                  </a:lnTo>
                  <a:lnTo>
                    <a:pt x="53670" y="849731"/>
                  </a:lnTo>
                  <a:lnTo>
                    <a:pt x="61074" y="874026"/>
                  </a:lnTo>
                  <a:lnTo>
                    <a:pt x="61887" y="873785"/>
                  </a:lnTo>
                  <a:lnTo>
                    <a:pt x="65532" y="885799"/>
                  </a:lnTo>
                  <a:lnTo>
                    <a:pt x="62534" y="886714"/>
                  </a:lnTo>
                  <a:lnTo>
                    <a:pt x="66243" y="898855"/>
                  </a:lnTo>
                  <a:lnTo>
                    <a:pt x="69938" y="911009"/>
                  </a:lnTo>
                  <a:lnTo>
                    <a:pt x="73647" y="923150"/>
                  </a:lnTo>
                  <a:lnTo>
                    <a:pt x="2309634" y="241693"/>
                  </a:lnTo>
                  <a:close/>
                </a:path>
                <a:path w="2501900" h="1555114">
                  <a:moveTo>
                    <a:pt x="2324608" y="303657"/>
                  </a:moveTo>
                  <a:lnTo>
                    <a:pt x="2320899" y="291515"/>
                  </a:lnTo>
                  <a:lnTo>
                    <a:pt x="2321636" y="291287"/>
                  </a:lnTo>
                  <a:lnTo>
                    <a:pt x="2317927" y="279146"/>
                  </a:lnTo>
                  <a:lnTo>
                    <a:pt x="2320861" y="278244"/>
                  </a:lnTo>
                  <a:lnTo>
                    <a:pt x="2317153" y="266103"/>
                  </a:lnTo>
                  <a:lnTo>
                    <a:pt x="2314397" y="266941"/>
                  </a:lnTo>
                  <a:lnTo>
                    <a:pt x="2310688" y="254800"/>
                  </a:lnTo>
                  <a:lnTo>
                    <a:pt x="2313203" y="254025"/>
                  </a:lnTo>
                  <a:lnTo>
                    <a:pt x="2309507" y="241871"/>
                  </a:lnTo>
                  <a:lnTo>
                    <a:pt x="76288" y="922489"/>
                  </a:lnTo>
                  <a:lnTo>
                    <a:pt x="79971" y="934643"/>
                  </a:lnTo>
                  <a:lnTo>
                    <a:pt x="77139" y="935507"/>
                  </a:lnTo>
                  <a:lnTo>
                    <a:pt x="80848" y="947661"/>
                  </a:lnTo>
                  <a:lnTo>
                    <a:pt x="82956" y="947026"/>
                  </a:lnTo>
                  <a:lnTo>
                    <a:pt x="86664" y="959167"/>
                  </a:lnTo>
                  <a:lnTo>
                    <a:pt x="86499" y="959218"/>
                  </a:lnTo>
                  <a:lnTo>
                    <a:pt x="90208" y="971359"/>
                  </a:lnTo>
                  <a:lnTo>
                    <a:pt x="89801" y="971486"/>
                  </a:lnTo>
                  <a:lnTo>
                    <a:pt x="93497" y="983627"/>
                  </a:lnTo>
                  <a:lnTo>
                    <a:pt x="94716" y="983259"/>
                  </a:lnTo>
                  <a:lnTo>
                    <a:pt x="2324608" y="303657"/>
                  </a:lnTo>
                  <a:close/>
                </a:path>
                <a:path w="2501900" h="1555114">
                  <a:moveTo>
                    <a:pt x="2362365" y="424916"/>
                  </a:moveTo>
                  <a:lnTo>
                    <a:pt x="2358656" y="412775"/>
                  </a:lnTo>
                  <a:lnTo>
                    <a:pt x="2354872" y="400659"/>
                  </a:lnTo>
                  <a:lnTo>
                    <a:pt x="2357717" y="399783"/>
                  </a:lnTo>
                  <a:lnTo>
                    <a:pt x="2354021" y="387629"/>
                  </a:lnTo>
                  <a:lnTo>
                    <a:pt x="2352395" y="388124"/>
                  </a:lnTo>
                  <a:lnTo>
                    <a:pt x="2348687" y="375983"/>
                  </a:lnTo>
                  <a:lnTo>
                    <a:pt x="2349741" y="375653"/>
                  </a:lnTo>
                  <a:lnTo>
                    <a:pt x="2346045" y="363512"/>
                  </a:lnTo>
                  <a:lnTo>
                    <a:pt x="312597" y="983246"/>
                  </a:lnTo>
                  <a:lnTo>
                    <a:pt x="2345550" y="363651"/>
                  </a:lnTo>
                  <a:lnTo>
                    <a:pt x="2341854" y="351510"/>
                  </a:lnTo>
                  <a:lnTo>
                    <a:pt x="2342261" y="351383"/>
                  </a:lnTo>
                  <a:lnTo>
                    <a:pt x="2338552" y="339242"/>
                  </a:lnTo>
                  <a:lnTo>
                    <a:pt x="2337422" y="339585"/>
                  </a:lnTo>
                  <a:lnTo>
                    <a:pt x="2333714" y="327431"/>
                  </a:lnTo>
                  <a:lnTo>
                    <a:pt x="2333561" y="327482"/>
                  </a:lnTo>
                  <a:lnTo>
                    <a:pt x="2329853" y="315341"/>
                  </a:lnTo>
                  <a:lnTo>
                    <a:pt x="602703" y="841730"/>
                  </a:lnTo>
                  <a:lnTo>
                    <a:pt x="2329446" y="315455"/>
                  </a:lnTo>
                  <a:lnTo>
                    <a:pt x="2325751" y="303314"/>
                  </a:lnTo>
                  <a:lnTo>
                    <a:pt x="94716" y="983259"/>
                  </a:lnTo>
                  <a:lnTo>
                    <a:pt x="98412" y="995413"/>
                  </a:lnTo>
                  <a:lnTo>
                    <a:pt x="97040" y="995832"/>
                  </a:lnTo>
                  <a:lnTo>
                    <a:pt x="100736" y="1007973"/>
                  </a:lnTo>
                  <a:lnTo>
                    <a:pt x="102933" y="1007313"/>
                  </a:lnTo>
                  <a:lnTo>
                    <a:pt x="106641" y="1019454"/>
                  </a:lnTo>
                  <a:lnTo>
                    <a:pt x="104851" y="1020000"/>
                  </a:lnTo>
                  <a:lnTo>
                    <a:pt x="108546" y="1032154"/>
                  </a:lnTo>
                  <a:lnTo>
                    <a:pt x="110261" y="1031633"/>
                  </a:lnTo>
                  <a:lnTo>
                    <a:pt x="113944" y="1043787"/>
                  </a:lnTo>
                  <a:lnTo>
                    <a:pt x="112661" y="1044181"/>
                  </a:lnTo>
                  <a:lnTo>
                    <a:pt x="116357" y="1056322"/>
                  </a:lnTo>
                  <a:lnTo>
                    <a:pt x="114820" y="1056792"/>
                  </a:lnTo>
                  <a:lnTo>
                    <a:pt x="118516" y="1068946"/>
                  </a:lnTo>
                  <a:lnTo>
                    <a:pt x="120142" y="1068451"/>
                  </a:lnTo>
                  <a:lnTo>
                    <a:pt x="123850" y="1080592"/>
                  </a:lnTo>
                  <a:lnTo>
                    <a:pt x="1714969" y="595680"/>
                  </a:lnTo>
                  <a:lnTo>
                    <a:pt x="122961" y="1080871"/>
                  </a:lnTo>
                  <a:lnTo>
                    <a:pt x="126657" y="1093012"/>
                  </a:lnTo>
                  <a:lnTo>
                    <a:pt x="126987" y="1092923"/>
                  </a:lnTo>
                  <a:lnTo>
                    <a:pt x="130683" y="1105065"/>
                  </a:lnTo>
                  <a:lnTo>
                    <a:pt x="131254" y="1104900"/>
                  </a:lnTo>
                  <a:lnTo>
                    <a:pt x="2362365" y="424916"/>
                  </a:lnTo>
                  <a:close/>
                </a:path>
                <a:path w="2501900" h="1555114">
                  <a:moveTo>
                    <a:pt x="2383713" y="484797"/>
                  </a:moveTo>
                  <a:lnTo>
                    <a:pt x="2380018" y="472643"/>
                  </a:lnTo>
                  <a:lnTo>
                    <a:pt x="1424559" y="763841"/>
                  </a:lnTo>
                  <a:lnTo>
                    <a:pt x="2377249" y="473481"/>
                  </a:lnTo>
                  <a:lnTo>
                    <a:pt x="2373553" y="461340"/>
                  </a:lnTo>
                  <a:lnTo>
                    <a:pt x="2375344" y="460794"/>
                  </a:lnTo>
                  <a:lnTo>
                    <a:pt x="2371636" y="448640"/>
                  </a:lnTo>
                  <a:lnTo>
                    <a:pt x="2370658" y="448945"/>
                  </a:lnTo>
                  <a:lnTo>
                    <a:pt x="2366962" y="436803"/>
                  </a:lnTo>
                  <a:lnTo>
                    <a:pt x="2368588" y="436295"/>
                  </a:lnTo>
                  <a:lnTo>
                    <a:pt x="2364879" y="424154"/>
                  </a:lnTo>
                  <a:lnTo>
                    <a:pt x="131254" y="1104900"/>
                  </a:lnTo>
                  <a:lnTo>
                    <a:pt x="134950" y="1117041"/>
                  </a:lnTo>
                  <a:lnTo>
                    <a:pt x="2332190" y="447395"/>
                  </a:lnTo>
                  <a:lnTo>
                    <a:pt x="134061" y="1117320"/>
                  </a:lnTo>
                  <a:lnTo>
                    <a:pt x="137769" y="1129461"/>
                  </a:lnTo>
                  <a:lnTo>
                    <a:pt x="140931" y="1128509"/>
                  </a:lnTo>
                  <a:lnTo>
                    <a:pt x="144627" y="1140650"/>
                  </a:lnTo>
                  <a:lnTo>
                    <a:pt x="143497" y="1140993"/>
                  </a:lnTo>
                  <a:lnTo>
                    <a:pt x="147205" y="1153147"/>
                  </a:lnTo>
                  <a:lnTo>
                    <a:pt x="147764" y="1152982"/>
                  </a:lnTo>
                  <a:lnTo>
                    <a:pt x="151472" y="1165110"/>
                  </a:lnTo>
                  <a:lnTo>
                    <a:pt x="2383561" y="484847"/>
                  </a:lnTo>
                  <a:lnTo>
                    <a:pt x="2383713" y="484797"/>
                  </a:lnTo>
                  <a:close/>
                </a:path>
                <a:path w="2501900" h="1555114">
                  <a:moveTo>
                    <a:pt x="2416352" y="594194"/>
                  </a:moveTo>
                  <a:lnTo>
                    <a:pt x="2412644" y="582041"/>
                  </a:lnTo>
                  <a:lnTo>
                    <a:pt x="2412327" y="582142"/>
                  </a:lnTo>
                  <a:lnTo>
                    <a:pt x="2408618" y="570001"/>
                  </a:lnTo>
                  <a:lnTo>
                    <a:pt x="2407069" y="570471"/>
                  </a:lnTo>
                  <a:lnTo>
                    <a:pt x="2403411" y="558457"/>
                  </a:lnTo>
                  <a:lnTo>
                    <a:pt x="2405532" y="557809"/>
                  </a:lnTo>
                  <a:lnTo>
                    <a:pt x="2401824" y="545655"/>
                  </a:lnTo>
                  <a:lnTo>
                    <a:pt x="2400846" y="545960"/>
                  </a:lnTo>
                  <a:lnTo>
                    <a:pt x="2397150" y="533806"/>
                  </a:lnTo>
                  <a:lnTo>
                    <a:pt x="2396655" y="533958"/>
                  </a:lnTo>
                  <a:lnTo>
                    <a:pt x="2392959" y="521804"/>
                  </a:lnTo>
                  <a:lnTo>
                    <a:pt x="2391816" y="522160"/>
                  </a:lnTo>
                  <a:lnTo>
                    <a:pt x="2388120" y="510006"/>
                  </a:lnTo>
                  <a:lnTo>
                    <a:pt x="2390394" y="509308"/>
                  </a:lnTo>
                  <a:lnTo>
                    <a:pt x="2386685" y="497166"/>
                  </a:lnTo>
                  <a:lnTo>
                    <a:pt x="2387257" y="496989"/>
                  </a:lnTo>
                  <a:lnTo>
                    <a:pt x="2383561" y="484847"/>
                  </a:lnTo>
                  <a:lnTo>
                    <a:pt x="148628" y="1165987"/>
                  </a:lnTo>
                  <a:lnTo>
                    <a:pt x="152336" y="1178128"/>
                  </a:lnTo>
                  <a:lnTo>
                    <a:pt x="153708" y="1177721"/>
                  </a:lnTo>
                  <a:lnTo>
                    <a:pt x="157403" y="1189863"/>
                  </a:lnTo>
                  <a:lnTo>
                    <a:pt x="156921" y="1190002"/>
                  </a:lnTo>
                  <a:lnTo>
                    <a:pt x="160629" y="1202156"/>
                  </a:lnTo>
                  <a:lnTo>
                    <a:pt x="162826" y="1201496"/>
                  </a:lnTo>
                  <a:lnTo>
                    <a:pt x="166509" y="1213637"/>
                  </a:lnTo>
                  <a:lnTo>
                    <a:pt x="163271" y="1214628"/>
                  </a:lnTo>
                  <a:lnTo>
                    <a:pt x="166979" y="1226769"/>
                  </a:lnTo>
                  <a:lnTo>
                    <a:pt x="170637" y="1225664"/>
                  </a:lnTo>
                  <a:lnTo>
                    <a:pt x="174332" y="1237805"/>
                  </a:lnTo>
                  <a:lnTo>
                    <a:pt x="172961" y="1238224"/>
                  </a:lnTo>
                  <a:lnTo>
                    <a:pt x="176657" y="1250378"/>
                  </a:lnTo>
                  <a:lnTo>
                    <a:pt x="177711" y="1250061"/>
                  </a:lnTo>
                  <a:lnTo>
                    <a:pt x="181381" y="1262075"/>
                  </a:lnTo>
                  <a:lnTo>
                    <a:pt x="185077" y="1274216"/>
                  </a:lnTo>
                  <a:lnTo>
                    <a:pt x="2416352" y="594194"/>
                  </a:lnTo>
                  <a:close/>
                </a:path>
                <a:path w="2501900" h="1555114">
                  <a:moveTo>
                    <a:pt x="2436812" y="667766"/>
                  </a:moveTo>
                  <a:lnTo>
                    <a:pt x="2433116" y="655612"/>
                  </a:lnTo>
                  <a:lnTo>
                    <a:pt x="2432634" y="655764"/>
                  </a:lnTo>
                  <a:lnTo>
                    <a:pt x="2428925" y="643610"/>
                  </a:lnTo>
                  <a:lnTo>
                    <a:pt x="2430792" y="643039"/>
                  </a:lnTo>
                  <a:lnTo>
                    <a:pt x="2427097" y="630897"/>
                  </a:lnTo>
                  <a:lnTo>
                    <a:pt x="2426601" y="631050"/>
                  </a:lnTo>
                  <a:lnTo>
                    <a:pt x="2422906" y="618896"/>
                  </a:lnTo>
                  <a:lnTo>
                    <a:pt x="2422664" y="618972"/>
                  </a:lnTo>
                  <a:lnTo>
                    <a:pt x="2418956" y="606831"/>
                  </a:lnTo>
                  <a:lnTo>
                    <a:pt x="2421064" y="606183"/>
                  </a:lnTo>
                  <a:lnTo>
                    <a:pt x="2417368" y="594029"/>
                  </a:lnTo>
                  <a:lnTo>
                    <a:pt x="181864" y="1275346"/>
                  </a:lnTo>
                  <a:lnTo>
                    <a:pt x="185572" y="1287487"/>
                  </a:lnTo>
                  <a:lnTo>
                    <a:pt x="186626" y="1287170"/>
                  </a:lnTo>
                  <a:lnTo>
                    <a:pt x="190334" y="1299311"/>
                  </a:lnTo>
                  <a:lnTo>
                    <a:pt x="191389" y="1298994"/>
                  </a:lnTo>
                  <a:lnTo>
                    <a:pt x="195084" y="1311148"/>
                  </a:lnTo>
                  <a:lnTo>
                    <a:pt x="191922" y="1312113"/>
                  </a:lnTo>
                  <a:lnTo>
                    <a:pt x="195618" y="1324254"/>
                  </a:lnTo>
                  <a:lnTo>
                    <a:pt x="199275" y="1323149"/>
                  </a:lnTo>
                  <a:lnTo>
                    <a:pt x="202984" y="1335290"/>
                  </a:lnTo>
                  <a:lnTo>
                    <a:pt x="201028" y="1335887"/>
                  </a:lnTo>
                  <a:lnTo>
                    <a:pt x="204736" y="1348028"/>
                  </a:lnTo>
                  <a:lnTo>
                    <a:pt x="205308" y="1347863"/>
                  </a:lnTo>
                  <a:lnTo>
                    <a:pt x="2436812" y="667766"/>
                  </a:lnTo>
                  <a:close/>
                </a:path>
                <a:path w="2501900" h="1555114">
                  <a:moveTo>
                    <a:pt x="2448293" y="703948"/>
                  </a:moveTo>
                  <a:lnTo>
                    <a:pt x="2444585" y="691807"/>
                  </a:lnTo>
                  <a:lnTo>
                    <a:pt x="2440927" y="679792"/>
                  </a:lnTo>
                  <a:lnTo>
                    <a:pt x="2443607" y="678967"/>
                  </a:lnTo>
                  <a:lnTo>
                    <a:pt x="2439911" y="666826"/>
                  </a:lnTo>
                  <a:lnTo>
                    <a:pt x="205308" y="1347863"/>
                  </a:lnTo>
                  <a:lnTo>
                    <a:pt x="208953" y="1359877"/>
                  </a:lnTo>
                  <a:lnTo>
                    <a:pt x="207822" y="1360220"/>
                  </a:lnTo>
                  <a:lnTo>
                    <a:pt x="211531" y="1372374"/>
                  </a:lnTo>
                  <a:lnTo>
                    <a:pt x="213067" y="1371917"/>
                  </a:lnTo>
                  <a:lnTo>
                    <a:pt x="216776" y="1384046"/>
                  </a:lnTo>
                  <a:lnTo>
                    <a:pt x="2448293" y="703948"/>
                  </a:lnTo>
                  <a:close/>
                </a:path>
                <a:path w="2501900" h="1555114">
                  <a:moveTo>
                    <a:pt x="2468676" y="764120"/>
                  </a:moveTo>
                  <a:lnTo>
                    <a:pt x="2464968" y="751979"/>
                  </a:lnTo>
                  <a:lnTo>
                    <a:pt x="2461272" y="739825"/>
                  </a:lnTo>
                  <a:lnTo>
                    <a:pt x="2458821" y="740575"/>
                  </a:lnTo>
                  <a:lnTo>
                    <a:pt x="2455164" y="728548"/>
                  </a:lnTo>
                  <a:lnTo>
                    <a:pt x="2454846" y="728649"/>
                  </a:lnTo>
                  <a:lnTo>
                    <a:pt x="2451138" y="716508"/>
                  </a:lnTo>
                  <a:lnTo>
                    <a:pt x="2451951" y="716254"/>
                  </a:lnTo>
                  <a:lnTo>
                    <a:pt x="2448255" y="704113"/>
                  </a:lnTo>
                  <a:lnTo>
                    <a:pt x="215277" y="1384655"/>
                  </a:lnTo>
                  <a:lnTo>
                    <a:pt x="218973" y="1396796"/>
                  </a:lnTo>
                  <a:lnTo>
                    <a:pt x="219875" y="1396530"/>
                  </a:lnTo>
                  <a:lnTo>
                    <a:pt x="223570" y="1408671"/>
                  </a:lnTo>
                  <a:lnTo>
                    <a:pt x="227139" y="1420723"/>
                  </a:lnTo>
                  <a:lnTo>
                    <a:pt x="225856" y="1421117"/>
                  </a:lnTo>
                  <a:lnTo>
                    <a:pt x="229552" y="1433258"/>
                  </a:lnTo>
                  <a:lnTo>
                    <a:pt x="232638" y="1432318"/>
                  </a:lnTo>
                  <a:lnTo>
                    <a:pt x="236347" y="1444472"/>
                  </a:lnTo>
                  <a:lnTo>
                    <a:pt x="2468676" y="764120"/>
                  </a:lnTo>
                  <a:close/>
                </a:path>
                <a:path w="2501900" h="1555114">
                  <a:moveTo>
                    <a:pt x="2488031" y="824750"/>
                  </a:moveTo>
                  <a:lnTo>
                    <a:pt x="2484336" y="812596"/>
                  </a:lnTo>
                  <a:lnTo>
                    <a:pt x="2480843" y="813663"/>
                  </a:lnTo>
                  <a:lnTo>
                    <a:pt x="2477135" y="801522"/>
                  </a:lnTo>
                  <a:lnTo>
                    <a:pt x="2479002" y="800950"/>
                  </a:lnTo>
                  <a:lnTo>
                    <a:pt x="2475306" y="788797"/>
                  </a:lnTo>
                  <a:lnTo>
                    <a:pt x="2473756" y="789266"/>
                  </a:lnTo>
                  <a:lnTo>
                    <a:pt x="2470061" y="777138"/>
                  </a:lnTo>
                  <a:lnTo>
                    <a:pt x="2471521" y="776681"/>
                  </a:lnTo>
                  <a:lnTo>
                    <a:pt x="2467813" y="764527"/>
                  </a:lnTo>
                  <a:lnTo>
                    <a:pt x="234683" y="1445120"/>
                  </a:lnTo>
                  <a:lnTo>
                    <a:pt x="238366" y="1457274"/>
                  </a:lnTo>
                  <a:lnTo>
                    <a:pt x="236918" y="1457718"/>
                  </a:lnTo>
                  <a:lnTo>
                    <a:pt x="240626" y="1469859"/>
                  </a:lnTo>
                  <a:lnTo>
                    <a:pt x="243865" y="1468882"/>
                  </a:lnTo>
                  <a:lnTo>
                    <a:pt x="247561" y="1481023"/>
                  </a:lnTo>
                  <a:lnTo>
                    <a:pt x="244652" y="1481912"/>
                  </a:lnTo>
                  <a:lnTo>
                    <a:pt x="248348" y="1494066"/>
                  </a:lnTo>
                  <a:lnTo>
                    <a:pt x="251434" y="1493126"/>
                  </a:lnTo>
                  <a:lnTo>
                    <a:pt x="255143" y="1505267"/>
                  </a:lnTo>
                  <a:lnTo>
                    <a:pt x="2487879" y="824801"/>
                  </a:lnTo>
                  <a:lnTo>
                    <a:pt x="2488031" y="824750"/>
                  </a:lnTo>
                  <a:close/>
                </a:path>
                <a:path w="2501900" h="1555114">
                  <a:moveTo>
                    <a:pt x="2495651" y="862253"/>
                  </a:moveTo>
                  <a:lnTo>
                    <a:pt x="2491943" y="850125"/>
                  </a:lnTo>
                  <a:lnTo>
                    <a:pt x="2493327" y="849693"/>
                  </a:lnTo>
                  <a:lnTo>
                    <a:pt x="2489631" y="837539"/>
                  </a:lnTo>
                  <a:lnTo>
                    <a:pt x="2491575" y="836942"/>
                  </a:lnTo>
                  <a:lnTo>
                    <a:pt x="2487879" y="824801"/>
                  </a:lnTo>
                  <a:lnTo>
                    <a:pt x="252780" y="1505991"/>
                  </a:lnTo>
                  <a:lnTo>
                    <a:pt x="256489" y="1518132"/>
                  </a:lnTo>
                  <a:lnTo>
                    <a:pt x="257784" y="1517738"/>
                  </a:lnTo>
                  <a:lnTo>
                    <a:pt x="261493" y="1529892"/>
                  </a:lnTo>
                  <a:lnTo>
                    <a:pt x="262458" y="1529600"/>
                  </a:lnTo>
                  <a:lnTo>
                    <a:pt x="266166" y="1541741"/>
                  </a:lnTo>
                  <a:lnTo>
                    <a:pt x="2495651" y="862253"/>
                  </a:lnTo>
                  <a:close/>
                </a:path>
                <a:path w="2501900" h="1555114">
                  <a:moveTo>
                    <a:pt x="2501544" y="873734"/>
                  </a:moveTo>
                  <a:lnTo>
                    <a:pt x="2497848" y="861593"/>
                  </a:lnTo>
                  <a:lnTo>
                    <a:pt x="266166" y="1541741"/>
                  </a:lnTo>
                  <a:lnTo>
                    <a:pt x="262750" y="1542783"/>
                  </a:lnTo>
                  <a:lnTo>
                    <a:pt x="266458" y="1554924"/>
                  </a:lnTo>
                  <a:lnTo>
                    <a:pt x="2501544" y="873734"/>
                  </a:lnTo>
                  <a:close/>
                </a:path>
              </a:pathLst>
            </a:custGeom>
            <a:solidFill>
              <a:srgbClr val="F0B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15654" y="3064941"/>
              <a:ext cx="2484755" cy="1495425"/>
            </a:xfrm>
            <a:custGeom>
              <a:avLst/>
              <a:gdLst/>
              <a:ahLst/>
              <a:cxnLst/>
              <a:rect l="l" t="t" r="r" b="b"/>
              <a:pathLst>
                <a:path w="2484755" h="1495425">
                  <a:moveTo>
                    <a:pt x="2240788" y="24815"/>
                  </a:moveTo>
                  <a:lnTo>
                    <a:pt x="2237092" y="12661"/>
                  </a:lnTo>
                  <a:lnTo>
                    <a:pt x="2238794" y="12141"/>
                  </a:lnTo>
                  <a:lnTo>
                    <a:pt x="2235098" y="0"/>
                  </a:lnTo>
                  <a:lnTo>
                    <a:pt x="0" y="681189"/>
                  </a:lnTo>
                  <a:lnTo>
                    <a:pt x="3708" y="693331"/>
                  </a:lnTo>
                  <a:lnTo>
                    <a:pt x="5981" y="692645"/>
                  </a:lnTo>
                  <a:lnTo>
                    <a:pt x="9690" y="704786"/>
                  </a:lnTo>
                  <a:lnTo>
                    <a:pt x="10744" y="704469"/>
                  </a:lnTo>
                  <a:lnTo>
                    <a:pt x="2240788" y="24815"/>
                  </a:lnTo>
                  <a:close/>
                </a:path>
                <a:path w="2484755" h="1495425">
                  <a:moveTo>
                    <a:pt x="2255075" y="73418"/>
                  </a:moveTo>
                  <a:lnTo>
                    <a:pt x="2251405" y="61417"/>
                  </a:lnTo>
                  <a:lnTo>
                    <a:pt x="2252637" y="61036"/>
                  </a:lnTo>
                  <a:lnTo>
                    <a:pt x="2248928" y="48882"/>
                  </a:lnTo>
                  <a:lnTo>
                    <a:pt x="2248446" y="49034"/>
                  </a:lnTo>
                  <a:lnTo>
                    <a:pt x="2244737" y="36893"/>
                  </a:lnTo>
                  <a:lnTo>
                    <a:pt x="2245957" y="36512"/>
                  </a:lnTo>
                  <a:lnTo>
                    <a:pt x="2242261" y="24371"/>
                  </a:lnTo>
                  <a:lnTo>
                    <a:pt x="10744" y="704469"/>
                  </a:lnTo>
                  <a:lnTo>
                    <a:pt x="14427" y="716610"/>
                  </a:lnTo>
                  <a:lnTo>
                    <a:pt x="12979" y="717054"/>
                  </a:lnTo>
                  <a:lnTo>
                    <a:pt x="16687" y="729208"/>
                  </a:lnTo>
                  <a:lnTo>
                    <a:pt x="16192" y="729361"/>
                  </a:lnTo>
                  <a:lnTo>
                    <a:pt x="19862" y="741387"/>
                  </a:lnTo>
                  <a:lnTo>
                    <a:pt x="19456" y="741502"/>
                  </a:lnTo>
                  <a:lnTo>
                    <a:pt x="23152" y="753643"/>
                  </a:lnTo>
                  <a:lnTo>
                    <a:pt x="2255075" y="73418"/>
                  </a:lnTo>
                  <a:close/>
                </a:path>
                <a:path w="2484755" h="1495425">
                  <a:moveTo>
                    <a:pt x="2261209" y="84823"/>
                  </a:moveTo>
                  <a:lnTo>
                    <a:pt x="2257514" y="72682"/>
                  </a:lnTo>
                  <a:lnTo>
                    <a:pt x="23152" y="753643"/>
                  </a:lnTo>
                  <a:lnTo>
                    <a:pt x="26860" y="765797"/>
                  </a:lnTo>
                  <a:lnTo>
                    <a:pt x="2261209" y="84823"/>
                  </a:lnTo>
                  <a:close/>
                </a:path>
                <a:path w="2484755" h="1495425">
                  <a:moveTo>
                    <a:pt x="2309749" y="242633"/>
                  </a:moveTo>
                  <a:lnTo>
                    <a:pt x="2306053" y="230479"/>
                  </a:lnTo>
                  <a:lnTo>
                    <a:pt x="2303932" y="231127"/>
                  </a:lnTo>
                  <a:lnTo>
                    <a:pt x="2300262" y="219113"/>
                  </a:lnTo>
                  <a:lnTo>
                    <a:pt x="2302789" y="218338"/>
                  </a:lnTo>
                  <a:lnTo>
                    <a:pt x="2299093" y="206197"/>
                  </a:lnTo>
                  <a:lnTo>
                    <a:pt x="2296820" y="206895"/>
                  </a:lnTo>
                  <a:lnTo>
                    <a:pt x="2293112" y="194754"/>
                  </a:lnTo>
                  <a:lnTo>
                    <a:pt x="2294496" y="194322"/>
                  </a:lnTo>
                  <a:lnTo>
                    <a:pt x="2290788" y="182168"/>
                  </a:lnTo>
                  <a:lnTo>
                    <a:pt x="2290140" y="182372"/>
                  </a:lnTo>
                  <a:lnTo>
                    <a:pt x="2286444" y="170230"/>
                  </a:lnTo>
                  <a:lnTo>
                    <a:pt x="2287168" y="170002"/>
                  </a:lnTo>
                  <a:lnTo>
                    <a:pt x="2283472" y="157848"/>
                  </a:lnTo>
                  <a:lnTo>
                    <a:pt x="2280945" y="158623"/>
                  </a:lnTo>
                  <a:lnTo>
                    <a:pt x="2277249" y="146469"/>
                  </a:lnTo>
                  <a:lnTo>
                    <a:pt x="2277084" y="146519"/>
                  </a:lnTo>
                  <a:lnTo>
                    <a:pt x="2273389" y="134366"/>
                  </a:lnTo>
                  <a:lnTo>
                    <a:pt x="2276716" y="133350"/>
                  </a:lnTo>
                  <a:lnTo>
                    <a:pt x="2273008" y="121208"/>
                  </a:lnTo>
                  <a:lnTo>
                    <a:pt x="2270976" y="121831"/>
                  </a:lnTo>
                  <a:lnTo>
                    <a:pt x="2267280" y="109677"/>
                  </a:lnTo>
                  <a:lnTo>
                    <a:pt x="2269312" y="109054"/>
                  </a:lnTo>
                  <a:lnTo>
                    <a:pt x="2265603" y="96913"/>
                  </a:lnTo>
                  <a:lnTo>
                    <a:pt x="2262352" y="97904"/>
                  </a:lnTo>
                  <a:lnTo>
                    <a:pt x="2258657" y="85750"/>
                  </a:lnTo>
                  <a:lnTo>
                    <a:pt x="26974" y="765898"/>
                  </a:lnTo>
                  <a:lnTo>
                    <a:pt x="30670" y="778052"/>
                  </a:lnTo>
                  <a:lnTo>
                    <a:pt x="30111" y="778217"/>
                  </a:lnTo>
                  <a:lnTo>
                    <a:pt x="33820" y="790371"/>
                  </a:lnTo>
                  <a:lnTo>
                    <a:pt x="34137" y="790282"/>
                  </a:lnTo>
                  <a:lnTo>
                    <a:pt x="37846" y="802424"/>
                  </a:lnTo>
                  <a:lnTo>
                    <a:pt x="39382" y="801966"/>
                  </a:lnTo>
                  <a:lnTo>
                    <a:pt x="43091" y="814095"/>
                  </a:lnTo>
                  <a:lnTo>
                    <a:pt x="42595" y="814247"/>
                  </a:lnTo>
                  <a:lnTo>
                    <a:pt x="46304" y="826401"/>
                  </a:lnTo>
                  <a:lnTo>
                    <a:pt x="50088" y="838517"/>
                  </a:lnTo>
                  <a:lnTo>
                    <a:pt x="51066" y="838225"/>
                  </a:lnTo>
                  <a:lnTo>
                    <a:pt x="54762" y="850366"/>
                  </a:lnTo>
                  <a:lnTo>
                    <a:pt x="1486916" y="413893"/>
                  </a:lnTo>
                  <a:lnTo>
                    <a:pt x="53873" y="850646"/>
                  </a:lnTo>
                  <a:lnTo>
                    <a:pt x="57569" y="862787"/>
                  </a:lnTo>
                  <a:lnTo>
                    <a:pt x="57899" y="862698"/>
                  </a:lnTo>
                  <a:lnTo>
                    <a:pt x="61595" y="874839"/>
                  </a:lnTo>
                  <a:lnTo>
                    <a:pt x="62331" y="874623"/>
                  </a:lnTo>
                  <a:lnTo>
                    <a:pt x="66027" y="886764"/>
                  </a:lnTo>
                  <a:lnTo>
                    <a:pt x="66687" y="886574"/>
                  </a:lnTo>
                  <a:lnTo>
                    <a:pt x="70332" y="898588"/>
                  </a:lnTo>
                  <a:lnTo>
                    <a:pt x="68478" y="899147"/>
                  </a:lnTo>
                  <a:lnTo>
                    <a:pt x="72174" y="911301"/>
                  </a:lnTo>
                  <a:lnTo>
                    <a:pt x="75882" y="923455"/>
                  </a:lnTo>
                  <a:lnTo>
                    <a:pt x="2309749" y="242633"/>
                  </a:lnTo>
                  <a:close/>
                </a:path>
                <a:path w="2484755" h="1495425">
                  <a:moveTo>
                    <a:pt x="2322690" y="291795"/>
                  </a:moveTo>
                  <a:lnTo>
                    <a:pt x="2319032" y="279793"/>
                  </a:lnTo>
                  <a:lnTo>
                    <a:pt x="2322042" y="278866"/>
                  </a:lnTo>
                  <a:lnTo>
                    <a:pt x="2318334" y="266712"/>
                  </a:lnTo>
                  <a:lnTo>
                    <a:pt x="2314841" y="267779"/>
                  </a:lnTo>
                  <a:lnTo>
                    <a:pt x="2311146" y="255638"/>
                  </a:lnTo>
                  <a:lnTo>
                    <a:pt x="2312847" y="255117"/>
                  </a:lnTo>
                  <a:lnTo>
                    <a:pt x="2309139" y="242963"/>
                  </a:lnTo>
                  <a:lnTo>
                    <a:pt x="77381" y="923137"/>
                  </a:lnTo>
                  <a:lnTo>
                    <a:pt x="81076" y="935291"/>
                  </a:lnTo>
                  <a:lnTo>
                    <a:pt x="78727" y="936002"/>
                  </a:lnTo>
                  <a:lnTo>
                    <a:pt x="82435" y="948156"/>
                  </a:lnTo>
                  <a:lnTo>
                    <a:pt x="83566" y="947813"/>
                  </a:lnTo>
                  <a:lnTo>
                    <a:pt x="87223" y="959827"/>
                  </a:lnTo>
                  <a:lnTo>
                    <a:pt x="86664" y="959993"/>
                  </a:lnTo>
                  <a:lnTo>
                    <a:pt x="90360" y="972146"/>
                  </a:lnTo>
                  <a:lnTo>
                    <a:pt x="2322690" y="291795"/>
                  </a:lnTo>
                  <a:close/>
                </a:path>
                <a:path w="2484755" h="1495425">
                  <a:moveTo>
                    <a:pt x="2331720" y="315595"/>
                  </a:moveTo>
                  <a:lnTo>
                    <a:pt x="2328024" y="303453"/>
                  </a:lnTo>
                  <a:lnTo>
                    <a:pt x="2326398" y="303949"/>
                  </a:lnTo>
                  <a:lnTo>
                    <a:pt x="2322690" y="291795"/>
                  </a:lnTo>
                  <a:lnTo>
                    <a:pt x="90208" y="972197"/>
                  </a:lnTo>
                  <a:lnTo>
                    <a:pt x="93903" y="984338"/>
                  </a:lnTo>
                  <a:lnTo>
                    <a:pt x="96583" y="983526"/>
                  </a:lnTo>
                  <a:lnTo>
                    <a:pt x="100291" y="995667"/>
                  </a:lnTo>
                  <a:lnTo>
                    <a:pt x="2331720" y="315595"/>
                  </a:lnTo>
                  <a:close/>
                </a:path>
                <a:path w="2484755" h="1495425">
                  <a:moveTo>
                    <a:pt x="2335428" y="327748"/>
                  </a:moveTo>
                  <a:lnTo>
                    <a:pt x="2331720" y="315595"/>
                  </a:lnTo>
                  <a:lnTo>
                    <a:pt x="96558" y="996810"/>
                  </a:lnTo>
                  <a:lnTo>
                    <a:pt x="100253" y="1008964"/>
                  </a:lnTo>
                  <a:lnTo>
                    <a:pt x="2335428" y="327748"/>
                  </a:lnTo>
                  <a:close/>
                </a:path>
                <a:path w="2484755" h="1495425">
                  <a:moveTo>
                    <a:pt x="2355202" y="401383"/>
                  </a:moveTo>
                  <a:lnTo>
                    <a:pt x="2351544" y="389369"/>
                  </a:lnTo>
                  <a:lnTo>
                    <a:pt x="2352357" y="389115"/>
                  </a:lnTo>
                  <a:lnTo>
                    <a:pt x="2348649" y="376961"/>
                  </a:lnTo>
                  <a:lnTo>
                    <a:pt x="2348001" y="377164"/>
                  </a:lnTo>
                  <a:lnTo>
                    <a:pt x="2344293" y="365023"/>
                  </a:lnTo>
                  <a:lnTo>
                    <a:pt x="2344953" y="364820"/>
                  </a:lnTo>
                  <a:lnTo>
                    <a:pt x="2341245" y="352679"/>
                  </a:lnTo>
                  <a:lnTo>
                    <a:pt x="2343607" y="351955"/>
                  </a:lnTo>
                  <a:lnTo>
                    <a:pt x="2339898" y="339813"/>
                  </a:lnTo>
                  <a:lnTo>
                    <a:pt x="2340546" y="339610"/>
                  </a:lnTo>
                  <a:lnTo>
                    <a:pt x="2336850" y="327456"/>
                  </a:lnTo>
                  <a:lnTo>
                    <a:pt x="102819" y="1008329"/>
                  </a:lnTo>
                  <a:lnTo>
                    <a:pt x="106514" y="1020470"/>
                  </a:lnTo>
                  <a:lnTo>
                    <a:pt x="104648" y="1021041"/>
                  </a:lnTo>
                  <a:lnTo>
                    <a:pt x="108356" y="1033195"/>
                  </a:lnTo>
                  <a:lnTo>
                    <a:pt x="111518" y="1032243"/>
                  </a:lnTo>
                  <a:lnTo>
                    <a:pt x="115227" y="1044371"/>
                  </a:lnTo>
                  <a:lnTo>
                    <a:pt x="936066" y="794207"/>
                  </a:lnTo>
                  <a:lnTo>
                    <a:pt x="114414" y="1044625"/>
                  </a:lnTo>
                  <a:lnTo>
                    <a:pt x="118110" y="1056767"/>
                  </a:lnTo>
                  <a:lnTo>
                    <a:pt x="116319" y="1057313"/>
                  </a:lnTo>
                  <a:lnTo>
                    <a:pt x="120027" y="1069467"/>
                  </a:lnTo>
                  <a:lnTo>
                    <a:pt x="121158" y="1069124"/>
                  </a:lnTo>
                  <a:lnTo>
                    <a:pt x="124828" y="1081125"/>
                  </a:lnTo>
                  <a:lnTo>
                    <a:pt x="2355202" y="401383"/>
                  </a:lnTo>
                  <a:close/>
                </a:path>
                <a:path w="2484755" h="1495425">
                  <a:moveTo>
                    <a:pt x="2358910" y="413524"/>
                  </a:moveTo>
                  <a:lnTo>
                    <a:pt x="2355202" y="401383"/>
                  </a:lnTo>
                  <a:lnTo>
                    <a:pt x="122466" y="1081849"/>
                  </a:lnTo>
                  <a:lnTo>
                    <a:pt x="126174" y="1094003"/>
                  </a:lnTo>
                  <a:lnTo>
                    <a:pt x="2358910" y="413524"/>
                  </a:lnTo>
                  <a:close/>
                </a:path>
                <a:path w="2484755" h="1495425">
                  <a:moveTo>
                    <a:pt x="2378633" y="473900"/>
                  </a:moveTo>
                  <a:lnTo>
                    <a:pt x="2374938" y="461759"/>
                  </a:lnTo>
                  <a:lnTo>
                    <a:pt x="2377376" y="461010"/>
                  </a:lnTo>
                  <a:lnTo>
                    <a:pt x="2373668" y="448856"/>
                  </a:lnTo>
                  <a:lnTo>
                    <a:pt x="2373249" y="448983"/>
                  </a:lnTo>
                  <a:lnTo>
                    <a:pt x="2369604" y="436968"/>
                  </a:lnTo>
                  <a:lnTo>
                    <a:pt x="2367978" y="437464"/>
                  </a:lnTo>
                  <a:lnTo>
                    <a:pt x="2364270" y="425310"/>
                  </a:lnTo>
                  <a:lnTo>
                    <a:pt x="2363216" y="425627"/>
                  </a:lnTo>
                  <a:lnTo>
                    <a:pt x="2359520" y="413486"/>
                  </a:lnTo>
                  <a:lnTo>
                    <a:pt x="127266" y="1093812"/>
                  </a:lnTo>
                  <a:lnTo>
                    <a:pt x="130975" y="1105954"/>
                  </a:lnTo>
                  <a:lnTo>
                    <a:pt x="131787" y="1105712"/>
                  </a:lnTo>
                  <a:lnTo>
                    <a:pt x="135483" y="1117854"/>
                  </a:lnTo>
                  <a:lnTo>
                    <a:pt x="133946" y="1118323"/>
                  </a:lnTo>
                  <a:lnTo>
                    <a:pt x="137642" y="1130477"/>
                  </a:lnTo>
                  <a:lnTo>
                    <a:pt x="139598" y="1129893"/>
                  </a:lnTo>
                  <a:lnTo>
                    <a:pt x="143256" y="1141895"/>
                  </a:lnTo>
                  <a:lnTo>
                    <a:pt x="146964" y="1154049"/>
                  </a:lnTo>
                  <a:lnTo>
                    <a:pt x="2378633" y="473900"/>
                  </a:lnTo>
                  <a:close/>
                </a:path>
                <a:path w="2484755" h="1495425">
                  <a:moveTo>
                    <a:pt x="2406497" y="558342"/>
                  </a:moveTo>
                  <a:lnTo>
                    <a:pt x="2402802" y="546188"/>
                  </a:lnTo>
                  <a:lnTo>
                    <a:pt x="2403043" y="546112"/>
                  </a:lnTo>
                  <a:lnTo>
                    <a:pt x="2399347" y="533971"/>
                  </a:lnTo>
                  <a:lnTo>
                    <a:pt x="2396655" y="534797"/>
                  </a:lnTo>
                  <a:lnTo>
                    <a:pt x="2392997" y="522770"/>
                  </a:lnTo>
                  <a:lnTo>
                    <a:pt x="2392273" y="522998"/>
                  </a:lnTo>
                  <a:lnTo>
                    <a:pt x="2388565" y="510857"/>
                  </a:lnTo>
                  <a:lnTo>
                    <a:pt x="2389949" y="510425"/>
                  </a:lnTo>
                  <a:lnTo>
                    <a:pt x="2386241" y="498284"/>
                  </a:lnTo>
                  <a:lnTo>
                    <a:pt x="2387142" y="498005"/>
                  </a:lnTo>
                  <a:lnTo>
                    <a:pt x="2383434" y="485851"/>
                  </a:lnTo>
                  <a:lnTo>
                    <a:pt x="2381085" y="486575"/>
                  </a:lnTo>
                  <a:lnTo>
                    <a:pt x="2377376" y="474421"/>
                  </a:lnTo>
                  <a:lnTo>
                    <a:pt x="147650" y="1153985"/>
                  </a:lnTo>
                  <a:lnTo>
                    <a:pt x="151345" y="1166126"/>
                  </a:lnTo>
                  <a:lnTo>
                    <a:pt x="151599" y="1166050"/>
                  </a:lnTo>
                  <a:lnTo>
                    <a:pt x="155295" y="1178204"/>
                  </a:lnTo>
                  <a:lnTo>
                    <a:pt x="152133" y="1179169"/>
                  </a:lnTo>
                  <a:lnTo>
                    <a:pt x="155829" y="1191310"/>
                  </a:lnTo>
                  <a:lnTo>
                    <a:pt x="156730" y="1191044"/>
                  </a:lnTo>
                  <a:lnTo>
                    <a:pt x="160426" y="1203198"/>
                  </a:lnTo>
                  <a:lnTo>
                    <a:pt x="161886" y="1202753"/>
                  </a:lnTo>
                  <a:lnTo>
                    <a:pt x="165595" y="1214894"/>
                  </a:lnTo>
                  <a:lnTo>
                    <a:pt x="167055" y="1214450"/>
                  </a:lnTo>
                  <a:lnTo>
                    <a:pt x="170713" y="1226464"/>
                  </a:lnTo>
                  <a:lnTo>
                    <a:pt x="174421" y="1238618"/>
                  </a:lnTo>
                  <a:lnTo>
                    <a:pt x="2406497" y="558342"/>
                  </a:lnTo>
                  <a:close/>
                </a:path>
                <a:path w="2484755" h="1495425">
                  <a:moveTo>
                    <a:pt x="2419235" y="607707"/>
                  </a:moveTo>
                  <a:lnTo>
                    <a:pt x="2415540" y="595566"/>
                  </a:lnTo>
                  <a:lnTo>
                    <a:pt x="2417648" y="594918"/>
                  </a:lnTo>
                  <a:lnTo>
                    <a:pt x="2413952" y="582777"/>
                  </a:lnTo>
                  <a:lnTo>
                    <a:pt x="2414193" y="582701"/>
                  </a:lnTo>
                  <a:lnTo>
                    <a:pt x="2410485" y="570547"/>
                  </a:lnTo>
                  <a:lnTo>
                    <a:pt x="2411057" y="570369"/>
                  </a:lnTo>
                  <a:lnTo>
                    <a:pt x="2407361" y="558228"/>
                  </a:lnTo>
                  <a:lnTo>
                    <a:pt x="172593" y="1239316"/>
                  </a:lnTo>
                  <a:lnTo>
                    <a:pt x="176288" y="1251458"/>
                  </a:lnTo>
                  <a:lnTo>
                    <a:pt x="178079" y="1250924"/>
                  </a:lnTo>
                  <a:lnTo>
                    <a:pt x="181775" y="1263065"/>
                  </a:lnTo>
                  <a:lnTo>
                    <a:pt x="180479" y="1263459"/>
                  </a:lnTo>
                  <a:lnTo>
                    <a:pt x="184175" y="1275613"/>
                  </a:lnTo>
                  <a:lnTo>
                    <a:pt x="182562" y="1276108"/>
                  </a:lnTo>
                  <a:lnTo>
                    <a:pt x="186258" y="1288249"/>
                  </a:lnTo>
                  <a:lnTo>
                    <a:pt x="186588" y="1288161"/>
                  </a:lnTo>
                  <a:lnTo>
                    <a:pt x="2419235" y="607707"/>
                  </a:lnTo>
                  <a:close/>
                </a:path>
                <a:path w="2484755" h="1495425">
                  <a:moveTo>
                    <a:pt x="2439619" y="667880"/>
                  </a:moveTo>
                  <a:lnTo>
                    <a:pt x="2435923" y="655739"/>
                  </a:lnTo>
                  <a:lnTo>
                    <a:pt x="2436164" y="655662"/>
                  </a:lnTo>
                  <a:lnTo>
                    <a:pt x="2432456" y="643521"/>
                  </a:lnTo>
                  <a:lnTo>
                    <a:pt x="2433358" y="643242"/>
                  </a:lnTo>
                  <a:lnTo>
                    <a:pt x="2429649" y="631088"/>
                  </a:lnTo>
                  <a:lnTo>
                    <a:pt x="2429002" y="631291"/>
                  </a:lnTo>
                  <a:lnTo>
                    <a:pt x="2425293" y="619137"/>
                  </a:lnTo>
                  <a:lnTo>
                    <a:pt x="2425141" y="619188"/>
                  </a:lnTo>
                  <a:lnTo>
                    <a:pt x="2421432" y="607047"/>
                  </a:lnTo>
                  <a:lnTo>
                    <a:pt x="186588" y="1288161"/>
                  </a:lnTo>
                  <a:lnTo>
                    <a:pt x="190296" y="1300302"/>
                  </a:lnTo>
                  <a:lnTo>
                    <a:pt x="191262" y="1300010"/>
                  </a:lnTo>
                  <a:lnTo>
                    <a:pt x="194970" y="1312151"/>
                  </a:lnTo>
                  <a:lnTo>
                    <a:pt x="195694" y="1311935"/>
                  </a:lnTo>
                  <a:lnTo>
                    <a:pt x="199402" y="1324076"/>
                  </a:lnTo>
                  <a:lnTo>
                    <a:pt x="933196" y="1100442"/>
                  </a:lnTo>
                  <a:lnTo>
                    <a:pt x="197040" y="1324800"/>
                  </a:lnTo>
                  <a:lnTo>
                    <a:pt x="200748" y="1336941"/>
                  </a:lnTo>
                  <a:lnTo>
                    <a:pt x="201968" y="1336573"/>
                  </a:lnTo>
                  <a:lnTo>
                    <a:pt x="205663" y="1348727"/>
                  </a:lnTo>
                  <a:lnTo>
                    <a:pt x="2439619" y="667880"/>
                  </a:lnTo>
                  <a:close/>
                </a:path>
                <a:path w="2484755" h="1495425">
                  <a:moveTo>
                    <a:pt x="2450198" y="704342"/>
                  </a:moveTo>
                  <a:lnTo>
                    <a:pt x="2446502" y="692200"/>
                  </a:lnTo>
                  <a:lnTo>
                    <a:pt x="2448039" y="691730"/>
                  </a:lnTo>
                  <a:lnTo>
                    <a:pt x="2444343" y="679577"/>
                  </a:lnTo>
                  <a:lnTo>
                    <a:pt x="2443835" y="679729"/>
                  </a:lnTo>
                  <a:lnTo>
                    <a:pt x="2440190" y="667715"/>
                  </a:lnTo>
                  <a:lnTo>
                    <a:pt x="205511" y="1348778"/>
                  </a:lnTo>
                  <a:lnTo>
                    <a:pt x="209207" y="1360919"/>
                  </a:lnTo>
                  <a:lnTo>
                    <a:pt x="209689" y="1360779"/>
                  </a:lnTo>
                  <a:lnTo>
                    <a:pt x="213360" y="1372793"/>
                  </a:lnTo>
                  <a:lnTo>
                    <a:pt x="217055" y="1384935"/>
                  </a:lnTo>
                  <a:lnTo>
                    <a:pt x="2450198" y="704342"/>
                  </a:lnTo>
                  <a:close/>
                </a:path>
                <a:path w="2484755" h="1495425">
                  <a:moveTo>
                    <a:pt x="2455253" y="729361"/>
                  </a:moveTo>
                  <a:lnTo>
                    <a:pt x="2451582" y="717346"/>
                  </a:lnTo>
                  <a:lnTo>
                    <a:pt x="2453208" y="716851"/>
                  </a:lnTo>
                  <a:lnTo>
                    <a:pt x="2449512" y="704697"/>
                  </a:lnTo>
                  <a:lnTo>
                    <a:pt x="215392" y="1385595"/>
                  </a:lnTo>
                  <a:lnTo>
                    <a:pt x="219100" y="1397736"/>
                  </a:lnTo>
                  <a:lnTo>
                    <a:pt x="222351" y="1396746"/>
                  </a:lnTo>
                  <a:lnTo>
                    <a:pt x="226009" y="1408760"/>
                  </a:lnTo>
                  <a:lnTo>
                    <a:pt x="2455253" y="729361"/>
                  </a:lnTo>
                  <a:close/>
                </a:path>
                <a:path w="2484755" h="1495425">
                  <a:moveTo>
                    <a:pt x="2458948" y="741502"/>
                  </a:moveTo>
                  <a:lnTo>
                    <a:pt x="2455253" y="729361"/>
                  </a:lnTo>
                  <a:lnTo>
                    <a:pt x="224878" y="1409115"/>
                  </a:lnTo>
                  <a:lnTo>
                    <a:pt x="228574" y="1421257"/>
                  </a:lnTo>
                  <a:lnTo>
                    <a:pt x="2458948" y="741502"/>
                  </a:lnTo>
                  <a:close/>
                </a:path>
                <a:path w="2484755" h="1495425">
                  <a:moveTo>
                    <a:pt x="2465578" y="752767"/>
                  </a:moveTo>
                  <a:lnTo>
                    <a:pt x="2461882" y="740613"/>
                  </a:lnTo>
                  <a:lnTo>
                    <a:pt x="228574" y="1421257"/>
                  </a:lnTo>
                  <a:lnTo>
                    <a:pt x="232283" y="1433410"/>
                  </a:lnTo>
                  <a:lnTo>
                    <a:pt x="2465578" y="752767"/>
                  </a:lnTo>
                  <a:close/>
                </a:path>
                <a:path w="2484755" h="1495425">
                  <a:moveTo>
                    <a:pt x="2484209" y="813612"/>
                  </a:moveTo>
                  <a:lnTo>
                    <a:pt x="2480513" y="801458"/>
                  </a:lnTo>
                  <a:lnTo>
                    <a:pt x="2477097" y="802500"/>
                  </a:lnTo>
                  <a:lnTo>
                    <a:pt x="2473401" y="790359"/>
                  </a:lnTo>
                  <a:lnTo>
                    <a:pt x="2469781" y="778192"/>
                  </a:lnTo>
                  <a:lnTo>
                    <a:pt x="2472537" y="777341"/>
                  </a:lnTo>
                  <a:lnTo>
                    <a:pt x="2468829" y="765187"/>
                  </a:lnTo>
                  <a:lnTo>
                    <a:pt x="2466314" y="765962"/>
                  </a:lnTo>
                  <a:lnTo>
                    <a:pt x="2462619" y="753808"/>
                  </a:lnTo>
                  <a:lnTo>
                    <a:pt x="229958" y="1434261"/>
                  </a:lnTo>
                  <a:lnTo>
                    <a:pt x="233667" y="1446403"/>
                  </a:lnTo>
                  <a:lnTo>
                    <a:pt x="237566" y="1445221"/>
                  </a:lnTo>
                  <a:lnTo>
                    <a:pt x="241261" y="1457363"/>
                  </a:lnTo>
                  <a:lnTo>
                    <a:pt x="1841182" y="969759"/>
                  </a:lnTo>
                  <a:lnTo>
                    <a:pt x="241109" y="1457413"/>
                  </a:lnTo>
                  <a:lnTo>
                    <a:pt x="244805" y="1469567"/>
                  </a:lnTo>
                  <a:lnTo>
                    <a:pt x="248424" y="1481734"/>
                  </a:lnTo>
                  <a:lnTo>
                    <a:pt x="245427" y="1482648"/>
                  </a:lnTo>
                  <a:lnTo>
                    <a:pt x="249123" y="1494802"/>
                  </a:lnTo>
                  <a:lnTo>
                    <a:pt x="2484209" y="813612"/>
                  </a:lnTo>
                  <a:close/>
                </a:path>
              </a:pathLst>
            </a:custGeom>
            <a:solidFill>
              <a:srgbClr val="F0B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25798" y="261171"/>
              <a:ext cx="2347595" cy="2026920"/>
            </a:xfrm>
            <a:custGeom>
              <a:avLst/>
              <a:gdLst/>
              <a:ahLst/>
              <a:cxnLst/>
              <a:rect l="l" t="t" r="r" b="b"/>
              <a:pathLst>
                <a:path w="2347594" h="2026920">
                  <a:moveTo>
                    <a:pt x="1910857" y="12915"/>
                  </a:moveTo>
                  <a:lnTo>
                    <a:pt x="3540" y="594209"/>
                  </a:lnTo>
                  <a:lnTo>
                    <a:pt x="0" y="582011"/>
                  </a:lnTo>
                  <a:lnTo>
                    <a:pt x="1907155" y="767"/>
                  </a:lnTo>
                  <a:lnTo>
                    <a:pt x="1910857" y="12915"/>
                  </a:lnTo>
                  <a:close/>
                </a:path>
                <a:path w="2347594" h="2026920">
                  <a:moveTo>
                    <a:pt x="1913375" y="12148"/>
                  </a:moveTo>
                  <a:lnTo>
                    <a:pt x="1907155" y="767"/>
                  </a:lnTo>
                  <a:lnTo>
                    <a:pt x="1909673" y="0"/>
                  </a:lnTo>
                  <a:lnTo>
                    <a:pt x="1913375" y="12148"/>
                  </a:lnTo>
                  <a:close/>
                </a:path>
                <a:path w="2347594" h="2026920">
                  <a:moveTo>
                    <a:pt x="1915697" y="24717"/>
                  </a:moveTo>
                  <a:lnTo>
                    <a:pt x="11060" y="605194"/>
                  </a:lnTo>
                  <a:lnTo>
                    <a:pt x="6707" y="593243"/>
                  </a:lnTo>
                  <a:lnTo>
                    <a:pt x="1913619" y="12074"/>
                  </a:lnTo>
                  <a:lnTo>
                    <a:pt x="1915697" y="24717"/>
                  </a:lnTo>
                  <a:close/>
                </a:path>
                <a:path w="2347594" h="2026920">
                  <a:moveTo>
                    <a:pt x="1915744" y="37979"/>
                  </a:moveTo>
                  <a:lnTo>
                    <a:pt x="13300" y="617787"/>
                  </a:lnTo>
                  <a:lnTo>
                    <a:pt x="10085" y="605491"/>
                  </a:lnTo>
                  <a:lnTo>
                    <a:pt x="1912691" y="25633"/>
                  </a:lnTo>
                  <a:lnTo>
                    <a:pt x="1915744" y="37979"/>
                  </a:lnTo>
                  <a:close/>
                </a:path>
                <a:path w="2347594" h="2026920">
                  <a:moveTo>
                    <a:pt x="1924726" y="48518"/>
                  </a:moveTo>
                  <a:lnTo>
                    <a:pt x="16515" y="630084"/>
                  </a:lnTo>
                  <a:lnTo>
                    <a:pt x="11838" y="618233"/>
                  </a:lnTo>
                  <a:lnTo>
                    <a:pt x="1921339" y="36274"/>
                  </a:lnTo>
                  <a:lnTo>
                    <a:pt x="1924726" y="48518"/>
                  </a:lnTo>
                  <a:close/>
                </a:path>
                <a:path w="2347594" h="2026920">
                  <a:moveTo>
                    <a:pt x="22248" y="641614"/>
                  </a:moveTo>
                  <a:lnTo>
                    <a:pt x="18383" y="629515"/>
                  </a:lnTo>
                  <a:lnTo>
                    <a:pt x="20739" y="628797"/>
                  </a:lnTo>
                  <a:lnTo>
                    <a:pt x="22248" y="641614"/>
                  </a:lnTo>
                  <a:close/>
                </a:path>
                <a:path w="2347594" h="2026920">
                  <a:moveTo>
                    <a:pt x="1925109" y="61678"/>
                  </a:moveTo>
                  <a:lnTo>
                    <a:pt x="23792" y="641143"/>
                  </a:lnTo>
                  <a:lnTo>
                    <a:pt x="20739" y="628797"/>
                  </a:lnTo>
                  <a:lnTo>
                    <a:pt x="1921623" y="49464"/>
                  </a:lnTo>
                  <a:lnTo>
                    <a:pt x="1925109" y="61678"/>
                  </a:lnTo>
                  <a:close/>
                </a:path>
                <a:path w="2347594" h="2026920">
                  <a:moveTo>
                    <a:pt x="1929938" y="73484"/>
                  </a:moveTo>
                  <a:lnTo>
                    <a:pt x="28713" y="652920"/>
                  </a:lnTo>
                  <a:lnTo>
                    <a:pt x="23061" y="641366"/>
                  </a:lnTo>
                  <a:lnTo>
                    <a:pt x="1927048" y="61088"/>
                  </a:lnTo>
                  <a:lnTo>
                    <a:pt x="1929938" y="73484"/>
                  </a:lnTo>
                  <a:close/>
                </a:path>
                <a:path w="2347594" h="2026920">
                  <a:moveTo>
                    <a:pt x="1930879" y="86474"/>
                  </a:moveTo>
                  <a:lnTo>
                    <a:pt x="29491" y="665960"/>
                  </a:lnTo>
                  <a:lnTo>
                    <a:pt x="24814" y="654109"/>
                  </a:lnTo>
                  <a:lnTo>
                    <a:pt x="1928476" y="73929"/>
                  </a:lnTo>
                  <a:lnTo>
                    <a:pt x="1930879" y="86474"/>
                  </a:lnTo>
                  <a:close/>
                </a:path>
                <a:path w="2347594" h="2026920">
                  <a:moveTo>
                    <a:pt x="31894" y="678504"/>
                  </a:moveTo>
                  <a:lnTo>
                    <a:pt x="26567" y="666851"/>
                  </a:lnTo>
                  <a:lnTo>
                    <a:pt x="32984" y="664895"/>
                  </a:lnTo>
                  <a:lnTo>
                    <a:pt x="31894" y="678504"/>
                  </a:lnTo>
                  <a:close/>
                </a:path>
                <a:path w="2347594" h="2026920">
                  <a:moveTo>
                    <a:pt x="1936044" y="98176"/>
                  </a:moveTo>
                  <a:lnTo>
                    <a:pt x="37336" y="676846"/>
                  </a:lnTo>
                  <a:lnTo>
                    <a:pt x="32984" y="664895"/>
                  </a:lnTo>
                  <a:lnTo>
                    <a:pt x="1930716" y="86523"/>
                  </a:lnTo>
                  <a:lnTo>
                    <a:pt x="1936044" y="98176"/>
                  </a:lnTo>
                  <a:close/>
                </a:path>
                <a:path w="2347594" h="2026920">
                  <a:moveTo>
                    <a:pt x="1938399" y="97458"/>
                  </a:moveTo>
                  <a:lnTo>
                    <a:pt x="1936044" y="98176"/>
                  </a:lnTo>
                  <a:lnTo>
                    <a:pt x="1934291" y="85434"/>
                  </a:lnTo>
                  <a:lnTo>
                    <a:pt x="1938399" y="97458"/>
                  </a:lnTo>
                  <a:close/>
                </a:path>
                <a:path w="2347594" h="2026920">
                  <a:moveTo>
                    <a:pt x="1939909" y="110275"/>
                  </a:moveTo>
                  <a:lnTo>
                    <a:pt x="37708" y="690009"/>
                  </a:lnTo>
                  <a:lnTo>
                    <a:pt x="33843" y="677910"/>
                  </a:lnTo>
                  <a:lnTo>
                    <a:pt x="1934907" y="98523"/>
                  </a:lnTo>
                  <a:lnTo>
                    <a:pt x="1939909" y="110275"/>
                  </a:lnTo>
                  <a:close/>
                </a:path>
                <a:path w="2347594" h="2026920">
                  <a:moveTo>
                    <a:pt x="1950644" y="133557"/>
                  </a:moveTo>
                  <a:lnTo>
                    <a:pt x="41051" y="715544"/>
                  </a:lnTo>
                  <a:lnTo>
                    <a:pt x="36699" y="703593"/>
                  </a:lnTo>
                  <a:lnTo>
                    <a:pt x="40355" y="702479"/>
                  </a:lnTo>
                  <a:lnTo>
                    <a:pt x="37627" y="690034"/>
                  </a:lnTo>
                  <a:lnTo>
                    <a:pt x="1943933" y="109048"/>
                  </a:lnTo>
                  <a:lnTo>
                    <a:pt x="1947429" y="121260"/>
                  </a:lnTo>
                  <a:lnTo>
                    <a:pt x="1950644" y="133557"/>
                  </a:lnTo>
                  <a:close/>
                </a:path>
                <a:path w="2347594" h="2026920">
                  <a:moveTo>
                    <a:pt x="1954915" y="145532"/>
                  </a:moveTo>
                  <a:lnTo>
                    <a:pt x="47353" y="726900"/>
                  </a:lnTo>
                  <a:lnTo>
                    <a:pt x="43326" y="714850"/>
                  </a:lnTo>
                  <a:lnTo>
                    <a:pt x="1951537" y="133284"/>
                  </a:lnTo>
                  <a:lnTo>
                    <a:pt x="1954915" y="145532"/>
                  </a:lnTo>
                  <a:close/>
                </a:path>
                <a:path w="2347594" h="2026920">
                  <a:moveTo>
                    <a:pt x="1954231" y="159017"/>
                  </a:moveTo>
                  <a:lnTo>
                    <a:pt x="52112" y="738726"/>
                  </a:lnTo>
                  <a:lnTo>
                    <a:pt x="46785" y="727073"/>
                  </a:lnTo>
                  <a:lnTo>
                    <a:pt x="1951666" y="146522"/>
                  </a:lnTo>
                  <a:lnTo>
                    <a:pt x="1954231" y="159017"/>
                  </a:lnTo>
                  <a:close/>
                </a:path>
                <a:path w="2347594" h="2026920">
                  <a:moveTo>
                    <a:pt x="1957040" y="171438"/>
                  </a:moveTo>
                  <a:lnTo>
                    <a:pt x="55327" y="751023"/>
                  </a:lnTo>
                  <a:lnTo>
                    <a:pt x="52274" y="738677"/>
                  </a:lnTo>
                  <a:lnTo>
                    <a:pt x="1957074" y="158150"/>
                  </a:lnTo>
                  <a:lnTo>
                    <a:pt x="1957040" y="171438"/>
                  </a:lnTo>
                  <a:close/>
                </a:path>
                <a:path w="2347594" h="2026920">
                  <a:moveTo>
                    <a:pt x="1960499" y="183660"/>
                  </a:moveTo>
                  <a:lnTo>
                    <a:pt x="60329" y="762775"/>
                  </a:lnTo>
                  <a:lnTo>
                    <a:pt x="55489" y="750973"/>
                  </a:lnTo>
                  <a:lnTo>
                    <a:pt x="1959233" y="170769"/>
                  </a:lnTo>
                  <a:lnTo>
                    <a:pt x="1960499" y="183660"/>
                  </a:lnTo>
                  <a:close/>
                </a:path>
                <a:path w="2347594" h="2026920">
                  <a:moveTo>
                    <a:pt x="1964607" y="195685"/>
                  </a:moveTo>
                  <a:lnTo>
                    <a:pt x="62488" y="775394"/>
                  </a:lnTo>
                  <a:lnTo>
                    <a:pt x="59110" y="763147"/>
                  </a:lnTo>
                  <a:lnTo>
                    <a:pt x="1961230" y="183437"/>
                  </a:lnTo>
                  <a:lnTo>
                    <a:pt x="1964607" y="195685"/>
                  </a:lnTo>
                  <a:close/>
                </a:path>
                <a:path w="2347594" h="2026920">
                  <a:moveTo>
                    <a:pt x="1970990" y="207016"/>
                  </a:moveTo>
                  <a:lnTo>
                    <a:pt x="65297" y="787815"/>
                  </a:lnTo>
                  <a:lnTo>
                    <a:pt x="61595" y="775666"/>
                  </a:lnTo>
                  <a:lnTo>
                    <a:pt x="1967041" y="194943"/>
                  </a:lnTo>
                  <a:lnTo>
                    <a:pt x="1970990" y="207016"/>
                  </a:lnTo>
                  <a:close/>
                </a:path>
                <a:path w="2347594" h="2026920">
                  <a:moveTo>
                    <a:pt x="1970712" y="220377"/>
                  </a:moveTo>
                  <a:lnTo>
                    <a:pt x="71030" y="799344"/>
                  </a:lnTo>
                  <a:lnTo>
                    <a:pt x="66678" y="787394"/>
                  </a:lnTo>
                  <a:lnTo>
                    <a:pt x="1966523" y="208378"/>
                  </a:lnTo>
                  <a:lnTo>
                    <a:pt x="1970712" y="220377"/>
                  </a:lnTo>
                  <a:close/>
                </a:path>
                <a:path w="2347594" h="2026920">
                  <a:moveTo>
                    <a:pt x="1979613" y="230941"/>
                  </a:moveTo>
                  <a:lnTo>
                    <a:pt x="73920" y="811740"/>
                  </a:lnTo>
                  <a:lnTo>
                    <a:pt x="68918" y="799988"/>
                  </a:lnTo>
                  <a:lnTo>
                    <a:pt x="1977698" y="218248"/>
                  </a:lnTo>
                  <a:lnTo>
                    <a:pt x="1979613" y="230941"/>
                  </a:lnTo>
                  <a:close/>
                </a:path>
                <a:path w="2347594" h="2026920">
                  <a:moveTo>
                    <a:pt x="1982341" y="243387"/>
                  </a:moveTo>
                  <a:lnTo>
                    <a:pt x="77135" y="824037"/>
                  </a:lnTo>
                  <a:lnTo>
                    <a:pt x="71484" y="812482"/>
                  </a:lnTo>
                  <a:lnTo>
                    <a:pt x="1978070" y="231412"/>
                  </a:lnTo>
                  <a:lnTo>
                    <a:pt x="1982341" y="243387"/>
                  </a:lnTo>
                  <a:close/>
                </a:path>
                <a:path w="2347594" h="2026920">
                  <a:moveTo>
                    <a:pt x="83031" y="835517"/>
                  </a:moveTo>
                  <a:lnTo>
                    <a:pt x="80838" y="836185"/>
                  </a:lnTo>
                  <a:lnTo>
                    <a:pt x="76973" y="824086"/>
                  </a:lnTo>
                  <a:lnTo>
                    <a:pt x="83031" y="835517"/>
                  </a:lnTo>
                  <a:close/>
                </a:path>
                <a:path w="2347594" h="2026920">
                  <a:moveTo>
                    <a:pt x="1984663" y="255956"/>
                  </a:moveTo>
                  <a:lnTo>
                    <a:pt x="83031" y="835517"/>
                  </a:lnTo>
                  <a:lnTo>
                    <a:pt x="81116" y="822824"/>
                  </a:lnTo>
                  <a:lnTo>
                    <a:pt x="1981447" y="243659"/>
                  </a:lnTo>
                  <a:lnTo>
                    <a:pt x="1984663" y="255956"/>
                  </a:lnTo>
                  <a:close/>
                </a:path>
                <a:path w="2347594" h="2026920">
                  <a:moveTo>
                    <a:pt x="1992995" y="266693"/>
                  </a:moveTo>
                  <a:lnTo>
                    <a:pt x="84378" y="848383"/>
                  </a:lnTo>
                  <a:lnTo>
                    <a:pt x="80676" y="836235"/>
                  </a:lnTo>
                  <a:lnTo>
                    <a:pt x="1987506" y="255090"/>
                  </a:lnTo>
                  <a:lnTo>
                    <a:pt x="1992995" y="266693"/>
                  </a:lnTo>
                  <a:close/>
                </a:path>
                <a:path w="2347594" h="2026920">
                  <a:moveTo>
                    <a:pt x="1988737" y="281268"/>
                  </a:moveTo>
                  <a:lnTo>
                    <a:pt x="86781" y="860927"/>
                  </a:lnTo>
                  <a:lnTo>
                    <a:pt x="82998" y="848803"/>
                  </a:lnTo>
                  <a:lnTo>
                    <a:pt x="1988446" y="268080"/>
                  </a:lnTo>
                  <a:lnTo>
                    <a:pt x="1988737" y="281268"/>
                  </a:lnTo>
                  <a:close/>
                </a:path>
                <a:path w="2347594" h="2026920">
                  <a:moveTo>
                    <a:pt x="93082" y="872283"/>
                  </a:moveTo>
                  <a:lnTo>
                    <a:pt x="88371" y="873719"/>
                  </a:lnTo>
                  <a:lnTo>
                    <a:pt x="84994" y="861472"/>
                  </a:lnTo>
                  <a:lnTo>
                    <a:pt x="93082" y="872283"/>
                  </a:lnTo>
                  <a:close/>
                </a:path>
                <a:path w="2347594" h="2026920">
                  <a:moveTo>
                    <a:pt x="1995364" y="292525"/>
                  </a:moveTo>
                  <a:lnTo>
                    <a:pt x="93082" y="872283"/>
                  </a:lnTo>
                  <a:lnTo>
                    <a:pt x="89543" y="860086"/>
                  </a:lnTo>
                  <a:lnTo>
                    <a:pt x="1991336" y="280475"/>
                  </a:lnTo>
                  <a:lnTo>
                    <a:pt x="1995364" y="292525"/>
                  </a:lnTo>
                  <a:close/>
                </a:path>
                <a:path w="2347594" h="2026920">
                  <a:moveTo>
                    <a:pt x="2000075" y="291089"/>
                  </a:moveTo>
                  <a:lnTo>
                    <a:pt x="1991336" y="280475"/>
                  </a:lnTo>
                  <a:lnTo>
                    <a:pt x="1995723" y="279139"/>
                  </a:lnTo>
                  <a:lnTo>
                    <a:pt x="2000075" y="291089"/>
                  </a:lnTo>
                  <a:close/>
                </a:path>
                <a:path w="2347594" h="2026920">
                  <a:moveTo>
                    <a:pt x="1999553" y="304525"/>
                  </a:moveTo>
                  <a:lnTo>
                    <a:pt x="94267" y="885199"/>
                  </a:lnTo>
                  <a:lnTo>
                    <a:pt x="90564" y="873051"/>
                  </a:lnTo>
                  <a:lnTo>
                    <a:pt x="1996176" y="292277"/>
                  </a:lnTo>
                  <a:lnTo>
                    <a:pt x="1999553" y="304525"/>
                  </a:lnTo>
                  <a:close/>
                </a:path>
                <a:path w="2347594" h="2026920">
                  <a:moveTo>
                    <a:pt x="2005287" y="316054"/>
                  </a:moveTo>
                  <a:lnTo>
                    <a:pt x="100081" y="896704"/>
                  </a:lnTo>
                  <a:lnTo>
                    <a:pt x="95323" y="884877"/>
                  </a:lnTo>
                  <a:lnTo>
                    <a:pt x="2001584" y="303906"/>
                  </a:lnTo>
                  <a:lnTo>
                    <a:pt x="2005287" y="316054"/>
                  </a:lnTo>
                  <a:close/>
                </a:path>
                <a:path w="2347594" h="2026920">
                  <a:moveTo>
                    <a:pt x="2006715" y="328895"/>
                  </a:moveTo>
                  <a:lnTo>
                    <a:pt x="103540" y="908926"/>
                  </a:lnTo>
                  <a:lnTo>
                    <a:pt x="99837" y="896778"/>
                  </a:lnTo>
                  <a:lnTo>
                    <a:pt x="2003337" y="316648"/>
                  </a:lnTo>
                  <a:lnTo>
                    <a:pt x="2006715" y="328895"/>
                  </a:lnTo>
                  <a:close/>
                </a:path>
                <a:path w="2347594" h="2026920">
                  <a:moveTo>
                    <a:pt x="2013342" y="340152"/>
                  </a:moveTo>
                  <a:lnTo>
                    <a:pt x="106268" y="921372"/>
                  </a:lnTo>
                  <a:lnTo>
                    <a:pt x="103703" y="908877"/>
                  </a:lnTo>
                  <a:lnTo>
                    <a:pt x="2009558" y="328029"/>
                  </a:lnTo>
                  <a:lnTo>
                    <a:pt x="2013342" y="340152"/>
                  </a:lnTo>
                  <a:close/>
                </a:path>
                <a:path w="2347594" h="2026920">
                  <a:moveTo>
                    <a:pt x="2015338" y="352821"/>
                  </a:moveTo>
                  <a:lnTo>
                    <a:pt x="108345" y="934015"/>
                  </a:lnTo>
                  <a:lnTo>
                    <a:pt x="104586" y="921884"/>
                  </a:lnTo>
                  <a:lnTo>
                    <a:pt x="2012123" y="340524"/>
                  </a:lnTo>
                  <a:lnTo>
                    <a:pt x="2015338" y="352821"/>
                  </a:lnTo>
                  <a:close/>
                </a:path>
                <a:path w="2347594" h="2026920">
                  <a:moveTo>
                    <a:pt x="2020991" y="364375"/>
                  </a:moveTo>
                  <a:lnTo>
                    <a:pt x="114566" y="945396"/>
                  </a:lnTo>
                  <a:lnTo>
                    <a:pt x="112976" y="932604"/>
                  </a:lnTo>
                  <a:lnTo>
                    <a:pt x="2015988" y="352623"/>
                  </a:lnTo>
                  <a:lnTo>
                    <a:pt x="2020991" y="364375"/>
                  </a:lnTo>
                  <a:close/>
                </a:path>
                <a:path w="2347594" h="2026920">
                  <a:moveTo>
                    <a:pt x="2024124" y="376697"/>
                  </a:moveTo>
                  <a:lnTo>
                    <a:pt x="114207" y="958782"/>
                  </a:lnTo>
                  <a:lnTo>
                    <a:pt x="112129" y="946139"/>
                  </a:lnTo>
                  <a:lnTo>
                    <a:pt x="2021397" y="364251"/>
                  </a:lnTo>
                  <a:lnTo>
                    <a:pt x="2024124" y="376697"/>
                  </a:lnTo>
                  <a:close/>
                </a:path>
                <a:path w="2347594" h="2026920">
                  <a:moveTo>
                    <a:pt x="2024009" y="390008"/>
                  </a:moveTo>
                  <a:lnTo>
                    <a:pt x="125139" y="968727"/>
                  </a:lnTo>
                  <a:lnTo>
                    <a:pt x="121924" y="956430"/>
                  </a:lnTo>
                  <a:lnTo>
                    <a:pt x="2019332" y="378157"/>
                  </a:lnTo>
                  <a:lnTo>
                    <a:pt x="2024009" y="390008"/>
                  </a:lnTo>
                  <a:close/>
                </a:path>
                <a:path w="2347594" h="2026920">
                  <a:moveTo>
                    <a:pt x="2030067" y="401439"/>
                  </a:moveTo>
                  <a:lnTo>
                    <a:pt x="125673" y="981841"/>
                  </a:lnTo>
                  <a:lnTo>
                    <a:pt x="122783" y="969445"/>
                  </a:lnTo>
                  <a:lnTo>
                    <a:pt x="2023440" y="390182"/>
                  </a:lnTo>
                  <a:lnTo>
                    <a:pt x="2030067" y="401439"/>
                  </a:lnTo>
                  <a:close/>
                </a:path>
                <a:path w="2347594" h="2026920">
                  <a:moveTo>
                    <a:pt x="2032875" y="413860"/>
                  </a:moveTo>
                  <a:lnTo>
                    <a:pt x="129944" y="993816"/>
                  </a:lnTo>
                  <a:lnTo>
                    <a:pt x="125267" y="981965"/>
                  </a:lnTo>
                  <a:lnTo>
                    <a:pt x="2029173" y="401711"/>
                  </a:lnTo>
                  <a:lnTo>
                    <a:pt x="2032875" y="413860"/>
                  </a:lnTo>
                  <a:close/>
                </a:path>
                <a:path w="2347594" h="2026920">
                  <a:moveTo>
                    <a:pt x="2032842" y="427147"/>
                  </a:moveTo>
                  <a:lnTo>
                    <a:pt x="135770" y="1005317"/>
                  </a:lnTo>
                  <a:lnTo>
                    <a:pt x="131488" y="993346"/>
                  </a:lnTo>
                  <a:lnTo>
                    <a:pt x="2030763" y="414503"/>
                  </a:lnTo>
                  <a:lnTo>
                    <a:pt x="2032842" y="427147"/>
                  </a:lnTo>
                  <a:close/>
                </a:path>
                <a:path w="2347594" h="2026920">
                  <a:moveTo>
                    <a:pt x="2037762" y="438924"/>
                  </a:moveTo>
                  <a:lnTo>
                    <a:pt x="136618" y="1018336"/>
                  </a:lnTo>
                  <a:lnTo>
                    <a:pt x="130804" y="1006831"/>
                  </a:lnTo>
                  <a:lnTo>
                    <a:pt x="2034222" y="426726"/>
                  </a:lnTo>
                  <a:lnTo>
                    <a:pt x="2037762" y="438924"/>
                  </a:lnTo>
                  <a:close/>
                </a:path>
                <a:path w="2347594" h="2026920">
                  <a:moveTo>
                    <a:pt x="2044795" y="450057"/>
                  </a:moveTo>
                  <a:lnTo>
                    <a:pt x="137884" y="1031227"/>
                  </a:lnTo>
                  <a:lnTo>
                    <a:pt x="135644" y="1018633"/>
                  </a:lnTo>
                  <a:lnTo>
                    <a:pt x="2041093" y="437909"/>
                  </a:lnTo>
                  <a:lnTo>
                    <a:pt x="2044795" y="450057"/>
                  </a:lnTo>
                  <a:close/>
                </a:path>
                <a:path w="2347594" h="2026920">
                  <a:moveTo>
                    <a:pt x="2045283" y="449908"/>
                  </a:moveTo>
                  <a:lnTo>
                    <a:pt x="2044795" y="450057"/>
                  </a:lnTo>
                  <a:lnTo>
                    <a:pt x="2042067" y="437612"/>
                  </a:lnTo>
                  <a:lnTo>
                    <a:pt x="2045283" y="449908"/>
                  </a:lnTo>
                  <a:close/>
                </a:path>
                <a:path w="2347594" h="2026920">
                  <a:moveTo>
                    <a:pt x="2046717" y="462748"/>
                  </a:moveTo>
                  <a:lnTo>
                    <a:pt x="144023" y="1042632"/>
                  </a:lnTo>
                  <a:lnTo>
                    <a:pt x="139996" y="1030583"/>
                  </a:lnTo>
                  <a:lnTo>
                    <a:pt x="2043014" y="450600"/>
                  </a:lnTo>
                  <a:lnTo>
                    <a:pt x="2046717" y="462748"/>
                  </a:lnTo>
                  <a:close/>
                </a:path>
                <a:path w="2347594" h="2026920">
                  <a:moveTo>
                    <a:pt x="2051719" y="474500"/>
                  </a:moveTo>
                  <a:lnTo>
                    <a:pt x="146020" y="1055301"/>
                  </a:lnTo>
                  <a:lnTo>
                    <a:pt x="143129" y="1042905"/>
                  </a:lnTo>
                  <a:lnTo>
                    <a:pt x="2048504" y="462204"/>
                  </a:lnTo>
                  <a:lnTo>
                    <a:pt x="2051719" y="474500"/>
                  </a:lnTo>
                  <a:close/>
                </a:path>
                <a:path w="2347594" h="2026920">
                  <a:moveTo>
                    <a:pt x="2052416" y="487565"/>
                  </a:moveTo>
                  <a:lnTo>
                    <a:pt x="149722" y="1067449"/>
                  </a:lnTo>
                  <a:lnTo>
                    <a:pt x="144070" y="1055895"/>
                  </a:lnTo>
                  <a:lnTo>
                    <a:pt x="2047738" y="475713"/>
                  </a:lnTo>
                  <a:lnTo>
                    <a:pt x="2052416" y="487565"/>
                  </a:lnTo>
                  <a:close/>
                </a:path>
                <a:path w="2347594" h="2026920">
                  <a:moveTo>
                    <a:pt x="2059645" y="485361"/>
                  </a:moveTo>
                  <a:lnTo>
                    <a:pt x="2052416" y="487565"/>
                  </a:lnTo>
                  <a:lnTo>
                    <a:pt x="2053993" y="473807"/>
                  </a:lnTo>
                  <a:lnTo>
                    <a:pt x="2059645" y="485361"/>
                  </a:lnTo>
                  <a:close/>
                </a:path>
                <a:path w="2347594" h="2026920">
                  <a:moveTo>
                    <a:pt x="2056425" y="499619"/>
                  </a:moveTo>
                  <a:lnTo>
                    <a:pt x="155861" y="1078855"/>
                  </a:lnTo>
                  <a:lnTo>
                    <a:pt x="151671" y="1066855"/>
                  </a:lnTo>
                  <a:lnTo>
                    <a:pt x="2053147" y="487342"/>
                  </a:lnTo>
                  <a:lnTo>
                    <a:pt x="2056425" y="499619"/>
                  </a:lnTo>
                  <a:close/>
                </a:path>
                <a:path w="2347594" h="2026920">
                  <a:moveTo>
                    <a:pt x="2062664" y="510995"/>
                  </a:moveTo>
                  <a:lnTo>
                    <a:pt x="160051" y="1090854"/>
                  </a:lnTo>
                  <a:lnTo>
                    <a:pt x="157161" y="1078458"/>
                  </a:lnTo>
                  <a:lnTo>
                    <a:pt x="2058311" y="499045"/>
                  </a:lnTo>
                  <a:lnTo>
                    <a:pt x="2062664" y="510995"/>
                  </a:lnTo>
                  <a:close/>
                </a:path>
                <a:path w="2347594" h="2026920">
                  <a:moveTo>
                    <a:pt x="2069209" y="522277"/>
                  </a:moveTo>
                  <a:lnTo>
                    <a:pt x="164728" y="1102706"/>
                  </a:lnTo>
                  <a:lnTo>
                    <a:pt x="163788" y="1089716"/>
                  </a:lnTo>
                  <a:lnTo>
                    <a:pt x="2063395" y="510772"/>
                  </a:lnTo>
                  <a:lnTo>
                    <a:pt x="2069209" y="522277"/>
                  </a:lnTo>
                  <a:close/>
                </a:path>
                <a:path w="2347594" h="2026920">
                  <a:moveTo>
                    <a:pt x="2072424" y="534573"/>
                  </a:moveTo>
                  <a:lnTo>
                    <a:pt x="167943" y="1115002"/>
                  </a:lnTo>
                  <a:lnTo>
                    <a:pt x="164241" y="1102854"/>
                  </a:lnTo>
                  <a:lnTo>
                    <a:pt x="2068722" y="522425"/>
                  </a:lnTo>
                  <a:lnTo>
                    <a:pt x="2072424" y="534573"/>
                  </a:lnTo>
                  <a:close/>
                </a:path>
                <a:path w="2347594" h="2026920">
                  <a:moveTo>
                    <a:pt x="2073122" y="547638"/>
                  </a:moveTo>
                  <a:lnTo>
                    <a:pt x="174408" y="1126309"/>
                  </a:lnTo>
                  <a:lnTo>
                    <a:pt x="171193" y="1114012"/>
                  </a:lnTo>
                  <a:lnTo>
                    <a:pt x="2069663" y="535415"/>
                  </a:lnTo>
                  <a:lnTo>
                    <a:pt x="2073122" y="547638"/>
                  </a:lnTo>
                  <a:close/>
                </a:path>
                <a:path w="2347594" h="2026920">
                  <a:moveTo>
                    <a:pt x="174211" y="1139646"/>
                  </a:moveTo>
                  <a:lnTo>
                    <a:pt x="169859" y="1127695"/>
                  </a:lnTo>
                  <a:lnTo>
                    <a:pt x="172539" y="1126879"/>
                  </a:lnTo>
                  <a:lnTo>
                    <a:pt x="174211" y="1139646"/>
                  </a:lnTo>
                  <a:close/>
                </a:path>
                <a:path w="2347594" h="2026920">
                  <a:moveTo>
                    <a:pt x="2075442" y="560207"/>
                  </a:moveTo>
                  <a:lnTo>
                    <a:pt x="174617" y="1139522"/>
                  </a:lnTo>
                  <a:lnTo>
                    <a:pt x="172539" y="1126879"/>
                  </a:lnTo>
                  <a:lnTo>
                    <a:pt x="2070944" y="548301"/>
                  </a:lnTo>
                  <a:lnTo>
                    <a:pt x="2075442" y="560207"/>
                  </a:lnTo>
                  <a:close/>
                </a:path>
                <a:path w="2347594" h="2026920">
                  <a:moveTo>
                    <a:pt x="2078251" y="572628"/>
                  </a:moveTo>
                  <a:lnTo>
                    <a:pt x="181569" y="1150680"/>
                  </a:lnTo>
                  <a:lnTo>
                    <a:pt x="177054" y="1138779"/>
                  </a:lnTo>
                  <a:lnTo>
                    <a:pt x="2074874" y="560380"/>
                  </a:lnTo>
                  <a:lnTo>
                    <a:pt x="2078251" y="572628"/>
                  </a:lnTo>
                  <a:close/>
                </a:path>
                <a:path w="2347594" h="2026920">
                  <a:moveTo>
                    <a:pt x="2086537" y="570103"/>
                  </a:moveTo>
                  <a:lnTo>
                    <a:pt x="2078251" y="572628"/>
                  </a:lnTo>
                  <a:lnTo>
                    <a:pt x="2082834" y="557954"/>
                  </a:lnTo>
                  <a:lnTo>
                    <a:pt x="2086537" y="570103"/>
                  </a:lnTo>
                  <a:close/>
                </a:path>
                <a:path w="2347594" h="2026920">
                  <a:moveTo>
                    <a:pt x="2088127" y="582895"/>
                  </a:moveTo>
                  <a:lnTo>
                    <a:pt x="180154" y="1164388"/>
                  </a:lnTo>
                  <a:lnTo>
                    <a:pt x="178239" y="1151695"/>
                  </a:lnTo>
                  <a:lnTo>
                    <a:pt x="2083125" y="571143"/>
                  </a:lnTo>
                  <a:lnTo>
                    <a:pt x="2088127" y="582895"/>
                  </a:lnTo>
                  <a:close/>
                </a:path>
                <a:path w="2347594" h="2026920">
                  <a:moveTo>
                    <a:pt x="2094091" y="594354"/>
                  </a:moveTo>
                  <a:lnTo>
                    <a:pt x="185156" y="1176140"/>
                  </a:lnTo>
                  <a:lnTo>
                    <a:pt x="178854" y="1164784"/>
                  </a:lnTo>
                  <a:lnTo>
                    <a:pt x="2089670" y="582424"/>
                  </a:lnTo>
                  <a:lnTo>
                    <a:pt x="2094091" y="594354"/>
                  </a:lnTo>
                  <a:close/>
                </a:path>
                <a:path w="2347594" h="2026920">
                  <a:moveTo>
                    <a:pt x="2090739" y="608652"/>
                  </a:moveTo>
                  <a:lnTo>
                    <a:pt x="187478" y="1188709"/>
                  </a:lnTo>
                  <a:lnTo>
                    <a:pt x="184425" y="1176363"/>
                  </a:lnTo>
                  <a:lnTo>
                    <a:pt x="2086549" y="596652"/>
                  </a:lnTo>
                  <a:lnTo>
                    <a:pt x="2090739" y="608652"/>
                  </a:lnTo>
                  <a:close/>
                </a:path>
                <a:path w="2347594" h="2026920">
                  <a:moveTo>
                    <a:pt x="2094476" y="607513"/>
                  </a:moveTo>
                  <a:lnTo>
                    <a:pt x="2086549" y="596652"/>
                  </a:lnTo>
                  <a:lnTo>
                    <a:pt x="2092479" y="594845"/>
                  </a:lnTo>
                  <a:lnTo>
                    <a:pt x="2094476" y="607513"/>
                  </a:lnTo>
                  <a:close/>
                </a:path>
                <a:path w="2347594" h="2026920">
                  <a:moveTo>
                    <a:pt x="2097041" y="620008"/>
                  </a:moveTo>
                  <a:lnTo>
                    <a:pt x="194510" y="1199843"/>
                  </a:lnTo>
                  <a:lnTo>
                    <a:pt x="189021" y="1188239"/>
                  </a:lnTo>
                  <a:lnTo>
                    <a:pt x="2094800" y="607414"/>
                  </a:lnTo>
                  <a:lnTo>
                    <a:pt x="2097041" y="620008"/>
                  </a:lnTo>
                  <a:close/>
                </a:path>
                <a:path w="2347594" h="2026920">
                  <a:moveTo>
                    <a:pt x="2101880" y="631810"/>
                  </a:moveTo>
                  <a:lnTo>
                    <a:pt x="195939" y="1212684"/>
                  </a:lnTo>
                  <a:lnTo>
                    <a:pt x="192236" y="1200536"/>
                  </a:lnTo>
                  <a:lnTo>
                    <a:pt x="2099802" y="619167"/>
                  </a:lnTo>
                  <a:lnTo>
                    <a:pt x="2101880" y="631810"/>
                  </a:lnTo>
                  <a:close/>
                </a:path>
                <a:path w="2347594" h="2026920">
                  <a:moveTo>
                    <a:pt x="198829" y="1225080"/>
                  </a:moveTo>
                  <a:lnTo>
                    <a:pt x="193177" y="1213526"/>
                  </a:lnTo>
                  <a:lnTo>
                    <a:pt x="199837" y="1211496"/>
                  </a:lnTo>
                  <a:lnTo>
                    <a:pt x="198829" y="1225080"/>
                  </a:lnTo>
                  <a:close/>
                </a:path>
                <a:path w="2347594" h="2026920">
                  <a:moveTo>
                    <a:pt x="2101359" y="645246"/>
                  </a:moveTo>
                  <a:lnTo>
                    <a:pt x="201753" y="1224189"/>
                  </a:lnTo>
                  <a:lnTo>
                    <a:pt x="199837" y="1211496"/>
                  </a:lnTo>
                  <a:lnTo>
                    <a:pt x="2098306" y="632899"/>
                  </a:lnTo>
                  <a:lnTo>
                    <a:pt x="2101359" y="645246"/>
                  </a:lnTo>
                  <a:close/>
                </a:path>
                <a:path w="2347594" h="2026920">
                  <a:moveTo>
                    <a:pt x="2105305" y="657320"/>
                  </a:moveTo>
                  <a:lnTo>
                    <a:pt x="205293" y="1236387"/>
                  </a:lnTo>
                  <a:lnTo>
                    <a:pt x="199154" y="1224981"/>
                  </a:lnTo>
                  <a:lnTo>
                    <a:pt x="2103227" y="644676"/>
                  </a:lnTo>
                  <a:lnTo>
                    <a:pt x="2105305" y="657320"/>
                  </a:lnTo>
                  <a:close/>
                </a:path>
                <a:path w="2347594" h="2026920">
                  <a:moveTo>
                    <a:pt x="2108682" y="669567"/>
                  </a:moveTo>
                  <a:lnTo>
                    <a:pt x="207696" y="1248931"/>
                  </a:lnTo>
                  <a:lnTo>
                    <a:pt x="202044" y="1237377"/>
                  </a:lnTo>
                  <a:lnTo>
                    <a:pt x="2105143" y="657369"/>
                  </a:lnTo>
                  <a:lnTo>
                    <a:pt x="2108682" y="669567"/>
                  </a:lnTo>
                  <a:close/>
                </a:path>
                <a:path w="2347594" h="2026920">
                  <a:moveTo>
                    <a:pt x="2117746" y="680082"/>
                  </a:moveTo>
                  <a:lnTo>
                    <a:pt x="206849" y="1262466"/>
                  </a:lnTo>
                  <a:lnTo>
                    <a:pt x="205259" y="1249674"/>
                  </a:lnTo>
                  <a:lnTo>
                    <a:pt x="2112744" y="668329"/>
                  </a:lnTo>
                  <a:lnTo>
                    <a:pt x="2117746" y="680082"/>
                  </a:lnTo>
                  <a:close/>
                </a:path>
                <a:path w="2347594" h="2026920">
                  <a:moveTo>
                    <a:pt x="2119661" y="692774"/>
                  </a:moveTo>
                  <a:lnTo>
                    <a:pt x="215669" y="1273055"/>
                  </a:lnTo>
                  <a:lnTo>
                    <a:pt x="214891" y="1260015"/>
                  </a:lnTo>
                  <a:lnTo>
                    <a:pt x="2117584" y="680131"/>
                  </a:lnTo>
                  <a:lnTo>
                    <a:pt x="2119661" y="692774"/>
                  </a:lnTo>
                  <a:close/>
                </a:path>
                <a:path w="2347594" h="2026920">
                  <a:moveTo>
                    <a:pt x="2121089" y="705616"/>
                  </a:moveTo>
                  <a:lnTo>
                    <a:pt x="215473" y="1286391"/>
                  </a:lnTo>
                  <a:lnTo>
                    <a:pt x="211283" y="1274391"/>
                  </a:lnTo>
                  <a:lnTo>
                    <a:pt x="2117387" y="693468"/>
                  </a:lnTo>
                  <a:lnTo>
                    <a:pt x="2121089" y="705616"/>
                  </a:lnTo>
                  <a:close/>
                </a:path>
                <a:path w="2347594" h="2026920">
                  <a:moveTo>
                    <a:pt x="2125767" y="717467"/>
                  </a:moveTo>
                  <a:lnTo>
                    <a:pt x="221693" y="1297772"/>
                  </a:lnTo>
                  <a:lnTo>
                    <a:pt x="216691" y="1286020"/>
                  </a:lnTo>
                  <a:lnTo>
                    <a:pt x="2121252" y="705566"/>
                  </a:lnTo>
                  <a:lnTo>
                    <a:pt x="2125767" y="717467"/>
                  </a:lnTo>
                  <a:close/>
                </a:path>
                <a:path w="2347594" h="2026920">
                  <a:moveTo>
                    <a:pt x="2130769" y="729219"/>
                  </a:moveTo>
                  <a:lnTo>
                    <a:pt x="224340" y="1310242"/>
                  </a:lnTo>
                  <a:lnTo>
                    <a:pt x="222424" y="1297549"/>
                  </a:lnTo>
                  <a:lnTo>
                    <a:pt x="2125117" y="717665"/>
                  </a:lnTo>
                  <a:lnTo>
                    <a:pt x="2130769" y="729219"/>
                  </a:lnTo>
                  <a:close/>
                </a:path>
                <a:path w="2347594" h="2026920">
                  <a:moveTo>
                    <a:pt x="2133984" y="741516"/>
                  </a:moveTo>
                  <a:lnTo>
                    <a:pt x="232916" y="1320905"/>
                  </a:lnTo>
                  <a:lnTo>
                    <a:pt x="228941" y="1308840"/>
                  </a:lnTo>
                  <a:lnTo>
                    <a:pt x="2130931" y="729170"/>
                  </a:lnTo>
                  <a:lnTo>
                    <a:pt x="2133984" y="741516"/>
                  </a:lnTo>
                  <a:close/>
                </a:path>
                <a:path w="2347594" h="2026920">
                  <a:moveTo>
                    <a:pt x="231907" y="1334489"/>
                  </a:moveTo>
                  <a:lnTo>
                    <a:pt x="227067" y="1322688"/>
                  </a:lnTo>
                  <a:lnTo>
                    <a:pt x="233241" y="1320806"/>
                  </a:lnTo>
                  <a:lnTo>
                    <a:pt x="231907" y="1334489"/>
                  </a:lnTo>
                  <a:close/>
                </a:path>
                <a:path w="2347594" h="2026920">
                  <a:moveTo>
                    <a:pt x="2137768" y="753640"/>
                  </a:moveTo>
                  <a:lnTo>
                    <a:pt x="234344" y="1333747"/>
                  </a:lnTo>
                  <a:lnTo>
                    <a:pt x="233241" y="1320806"/>
                  </a:lnTo>
                  <a:lnTo>
                    <a:pt x="2134065" y="741492"/>
                  </a:lnTo>
                  <a:lnTo>
                    <a:pt x="2137768" y="753640"/>
                  </a:lnTo>
                  <a:close/>
                </a:path>
                <a:path w="2347594" h="2026920">
                  <a:moveTo>
                    <a:pt x="2142120" y="765590"/>
                  </a:moveTo>
                  <a:lnTo>
                    <a:pt x="234228" y="1347059"/>
                  </a:lnTo>
                  <a:lnTo>
                    <a:pt x="229876" y="1335108"/>
                  </a:lnTo>
                  <a:lnTo>
                    <a:pt x="2136143" y="754135"/>
                  </a:lnTo>
                  <a:lnTo>
                    <a:pt x="2142120" y="765590"/>
                  </a:lnTo>
                  <a:close/>
                </a:path>
                <a:path w="2347594" h="2026920">
                  <a:moveTo>
                    <a:pt x="2145010" y="777986"/>
                  </a:moveTo>
                  <a:lnTo>
                    <a:pt x="237768" y="1359256"/>
                  </a:lnTo>
                  <a:lnTo>
                    <a:pt x="235528" y="1346662"/>
                  </a:lnTo>
                  <a:lnTo>
                    <a:pt x="2139683" y="766333"/>
                  </a:lnTo>
                  <a:lnTo>
                    <a:pt x="2145010" y="777986"/>
                  </a:lnTo>
                  <a:close/>
                </a:path>
                <a:path w="2347594" h="2026920">
                  <a:moveTo>
                    <a:pt x="2149119" y="790011"/>
                  </a:moveTo>
                  <a:lnTo>
                    <a:pt x="247076" y="1369697"/>
                  </a:lnTo>
                  <a:lnTo>
                    <a:pt x="242399" y="1357845"/>
                  </a:lnTo>
                  <a:lnTo>
                    <a:pt x="2145416" y="777862"/>
                  </a:lnTo>
                  <a:lnTo>
                    <a:pt x="2149119" y="790011"/>
                  </a:lnTo>
                  <a:close/>
                </a:path>
                <a:path w="2347594" h="2026920">
                  <a:moveTo>
                    <a:pt x="2152497" y="802258"/>
                  </a:moveTo>
                  <a:lnTo>
                    <a:pt x="249885" y="1382117"/>
                  </a:lnTo>
                  <a:lnTo>
                    <a:pt x="246182" y="1369969"/>
                  </a:lnTo>
                  <a:lnTo>
                    <a:pt x="2147982" y="790357"/>
                  </a:lnTo>
                  <a:lnTo>
                    <a:pt x="2152497" y="802258"/>
                  </a:lnTo>
                  <a:close/>
                </a:path>
                <a:path w="2347594" h="2026920">
                  <a:moveTo>
                    <a:pt x="2157905" y="813886"/>
                  </a:moveTo>
                  <a:lnTo>
                    <a:pt x="251638" y="1394860"/>
                  </a:lnTo>
                  <a:lnTo>
                    <a:pt x="247935" y="1382711"/>
                  </a:lnTo>
                  <a:lnTo>
                    <a:pt x="2155827" y="801243"/>
                  </a:lnTo>
                  <a:lnTo>
                    <a:pt x="2157905" y="813886"/>
                  </a:lnTo>
                  <a:close/>
                </a:path>
                <a:path w="2347594" h="2026920">
                  <a:moveTo>
                    <a:pt x="2160876" y="826257"/>
                  </a:moveTo>
                  <a:lnTo>
                    <a:pt x="252741" y="1407800"/>
                  </a:lnTo>
                  <a:lnTo>
                    <a:pt x="248551" y="1395800"/>
                  </a:lnTo>
                  <a:lnTo>
                    <a:pt x="2158311" y="813763"/>
                  </a:lnTo>
                  <a:lnTo>
                    <a:pt x="2160876" y="826257"/>
                  </a:lnTo>
                  <a:close/>
                </a:path>
                <a:path w="2347594" h="2026920">
                  <a:moveTo>
                    <a:pt x="2164091" y="838554"/>
                  </a:moveTo>
                  <a:lnTo>
                    <a:pt x="257255" y="1419701"/>
                  </a:lnTo>
                  <a:lnTo>
                    <a:pt x="255502" y="1406959"/>
                  </a:lnTo>
                  <a:lnTo>
                    <a:pt x="2160389" y="826406"/>
                  </a:lnTo>
                  <a:lnTo>
                    <a:pt x="2164091" y="838554"/>
                  </a:lnTo>
                  <a:close/>
                </a:path>
                <a:path w="2347594" h="2026920">
                  <a:moveTo>
                    <a:pt x="2164057" y="851841"/>
                  </a:moveTo>
                  <a:lnTo>
                    <a:pt x="261283" y="1431750"/>
                  </a:lnTo>
                  <a:lnTo>
                    <a:pt x="257093" y="1419750"/>
                  </a:lnTo>
                  <a:lnTo>
                    <a:pt x="2159055" y="840089"/>
                  </a:lnTo>
                  <a:lnTo>
                    <a:pt x="2164057" y="851841"/>
                  </a:lnTo>
                  <a:close/>
                </a:path>
                <a:path w="2347594" h="2026920">
                  <a:moveTo>
                    <a:pt x="2168200" y="850579"/>
                  </a:moveTo>
                  <a:lnTo>
                    <a:pt x="2164057" y="851841"/>
                  </a:lnTo>
                  <a:lnTo>
                    <a:pt x="2164822" y="838331"/>
                  </a:lnTo>
                  <a:lnTo>
                    <a:pt x="2168200" y="850579"/>
                  </a:lnTo>
                  <a:close/>
                </a:path>
                <a:path w="2347594" h="2026920">
                  <a:moveTo>
                    <a:pt x="2170765" y="863074"/>
                  </a:moveTo>
                  <a:lnTo>
                    <a:pt x="268641" y="1442785"/>
                  </a:lnTo>
                  <a:lnTo>
                    <a:pt x="264288" y="1430834"/>
                  </a:lnTo>
                  <a:lnTo>
                    <a:pt x="2167062" y="850925"/>
                  </a:lnTo>
                  <a:lnTo>
                    <a:pt x="2170765" y="863074"/>
                  </a:lnTo>
                  <a:close/>
                </a:path>
                <a:path w="2347594" h="2026920">
                  <a:moveTo>
                    <a:pt x="2175523" y="874900"/>
                  </a:moveTo>
                  <a:lnTo>
                    <a:pt x="269662" y="1455750"/>
                  </a:lnTo>
                  <a:lnTo>
                    <a:pt x="264011" y="1444196"/>
                  </a:lnTo>
                  <a:lnTo>
                    <a:pt x="2171171" y="862950"/>
                  </a:lnTo>
                  <a:lnTo>
                    <a:pt x="2175523" y="874900"/>
                  </a:lnTo>
                  <a:close/>
                </a:path>
                <a:path w="2347594" h="2026920">
                  <a:moveTo>
                    <a:pt x="2175002" y="888336"/>
                  </a:moveTo>
                  <a:lnTo>
                    <a:pt x="277264" y="1466710"/>
                  </a:lnTo>
                  <a:lnTo>
                    <a:pt x="272587" y="1454859"/>
                  </a:lnTo>
                  <a:lnTo>
                    <a:pt x="2172924" y="875692"/>
                  </a:lnTo>
                  <a:lnTo>
                    <a:pt x="2175002" y="888336"/>
                  </a:lnTo>
                  <a:close/>
                </a:path>
                <a:path w="2347594" h="2026920">
                  <a:moveTo>
                    <a:pt x="2175002" y="888336"/>
                  </a:moveTo>
                  <a:lnTo>
                    <a:pt x="2172924" y="875692"/>
                  </a:lnTo>
                  <a:lnTo>
                    <a:pt x="2174741" y="880788"/>
                  </a:lnTo>
                  <a:lnTo>
                    <a:pt x="2175002" y="888336"/>
                  </a:lnTo>
                  <a:close/>
                </a:path>
                <a:path w="2347594" h="2026920">
                  <a:moveTo>
                    <a:pt x="2174741" y="880788"/>
                  </a:moveTo>
                  <a:lnTo>
                    <a:pt x="2172924" y="875692"/>
                  </a:lnTo>
                  <a:lnTo>
                    <a:pt x="2174549" y="875197"/>
                  </a:lnTo>
                  <a:lnTo>
                    <a:pt x="2174741" y="880788"/>
                  </a:lnTo>
                  <a:close/>
                </a:path>
                <a:path w="2347594" h="2026920">
                  <a:moveTo>
                    <a:pt x="2177195" y="887668"/>
                  </a:moveTo>
                  <a:lnTo>
                    <a:pt x="2175002" y="888336"/>
                  </a:lnTo>
                  <a:lnTo>
                    <a:pt x="2174741" y="880788"/>
                  </a:lnTo>
                  <a:lnTo>
                    <a:pt x="2177195" y="887668"/>
                  </a:lnTo>
                  <a:close/>
                </a:path>
                <a:path w="2347594" h="2026920">
                  <a:moveTo>
                    <a:pt x="2179192" y="900336"/>
                  </a:moveTo>
                  <a:lnTo>
                    <a:pt x="280723" y="1478932"/>
                  </a:lnTo>
                  <a:lnTo>
                    <a:pt x="276046" y="1467081"/>
                  </a:lnTo>
                  <a:lnTo>
                    <a:pt x="2175977" y="888039"/>
                  </a:lnTo>
                  <a:lnTo>
                    <a:pt x="2179192" y="900336"/>
                  </a:lnTo>
                  <a:close/>
                </a:path>
                <a:path w="2347594" h="2026920">
                  <a:moveTo>
                    <a:pt x="2186550" y="911370"/>
                  </a:moveTo>
                  <a:lnTo>
                    <a:pt x="285075" y="1490883"/>
                  </a:lnTo>
                  <a:lnTo>
                    <a:pt x="282510" y="1478388"/>
                  </a:lnTo>
                  <a:lnTo>
                    <a:pt x="2183660" y="898974"/>
                  </a:lnTo>
                  <a:lnTo>
                    <a:pt x="2186550" y="911370"/>
                  </a:lnTo>
                  <a:close/>
                </a:path>
                <a:path w="2347594" h="2026920">
                  <a:moveTo>
                    <a:pt x="2191877" y="923023"/>
                  </a:moveTo>
                  <a:lnTo>
                    <a:pt x="283741" y="1504566"/>
                  </a:lnTo>
                  <a:lnTo>
                    <a:pt x="281176" y="1492071"/>
                  </a:lnTo>
                  <a:lnTo>
                    <a:pt x="2188824" y="910677"/>
                  </a:lnTo>
                  <a:lnTo>
                    <a:pt x="2191877" y="923023"/>
                  </a:lnTo>
                  <a:close/>
                </a:path>
                <a:path w="2347594" h="2026920">
                  <a:moveTo>
                    <a:pt x="2194686" y="935444"/>
                  </a:moveTo>
                  <a:lnTo>
                    <a:pt x="289393" y="1516120"/>
                  </a:lnTo>
                  <a:lnTo>
                    <a:pt x="284554" y="1504318"/>
                  </a:lnTo>
                  <a:lnTo>
                    <a:pt x="2189521" y="923741"/>
                  </a:lnTo>
                  <a:lnTo>
                    <a:pt x="2194686" y="935444"/>
                  </a:lnTo>
                  <a:close/>
                </a:path>
                <a:path w="2347594" h="2026920">
                  <a:moveTo>
                    <a:pt x="2197251" y="947939"/>
                  </a:moveTo>
                  <a:lnTo>
                    <a:pt x="293664" y="1528095"/>
                  </a:lnTo>
                  <a:lnTo>
                    <a:pt x="289962" y="1515947"/>
                  </a:lnTo>
                  <a:lnTo>
                    <a:pt x="2191436" y="936434"/>
                  </a:lnTo>
                  <a:lnTo>
                    <a:pt x="2197251" y="947939"/>
                  </a:lnTo>
                  <a:close/>
                </a:path>
                <a:path w="2347594" h="2026920">
                  <a:moveTo>
                    <a:pt x="2197947" y="961003"/>
                  </a:moveTo>
                  <a:lnTo>
                    <a:pt x="295823" y="1540714"/>
                  </a:lnTo>
                  <a:lnTo>
                    <a:pt x="290821" y="1528962"/>
                  </a:lnTo>
                  <a:lnTo>
                    <a:pt x="2194083" y="948904"/>
                  </a:lnTo>
                  <a:lnTo>
                    <a:pt x="2197947" y="961003"/>
                  </a:lnTo>
                  <a:close/>
                </a:path>
                <a:path w="2347594" h="2026920">
                  <a:moveTo>
                    <a:pt x="2197947" y="961003"/>
                  </a:moveTo>
                  <a:lnTo>
                    <a:pt x="2194083" y="948904"/>
                  </a:lnTo>
                  <a:lnTo>
                    <a:pt x="2197908" y="959860"/>
                  </a:lnTo>
                  <a:lnTo>
                    <a:pt x="2197947" y="961003"/>
                  </a:lnTo>
                  <a:close/>
                </a:path>
                <a:path w="2347594" h="2026920">
                  <a:moveTo>
                    <a:pt x="2197908" y="959860"/>
                  </a:moveTo>
                  <a:lnTo>
                    <a:pt x="2194083" y="948904"/>
                  </a:lnTo>
                  <a:lnTo>
                    <a:pt x="2197494" y="947865"/>
                  </a:lnTo>
                  <a:lnTo>
                    <a:pt x="2197908" y="959860"/>
                  </a:lnTo>
                  <a:close/>
                </a:path>
                <a:path w="2347594" h="2026920">
                  <a:moveTo>
                    <a:pt x="2198272" y="960904"/>
                  </a:moveTo>
                  <a:lnTo>
                    <a:pt x="2197947" y="961003"/>
                  </a:lnTo>
                  <a:lnTo>
                    <a:pt x="2197908" y="959860"/>
                  </a:lnTo>
                  <a:lnTo>
                    <a:pt x="2198272" y="960904"/>
                  </a:lnTo>
                  <a:close/>
                </a:path>
                <a:path w="2347594" h="2026920">
                  <a:moveTo>
                    <a:pt x="2209935" y="970626"/>
                  </a:moveTo>
                  <a:lnTo>
                    <a:pt x="297658" y="1553432"/>
                  </a:lnTo>
                  <a:lnTo>
                    <a:pt x="293305" y="1541481"/>
                  </a:lnTo>
                  <a:lnTo>
                    <a:pt x="2203958" y="959171"/>
                  </a:lnTo>
                  <a:lnTo>
                    <a:pt x="2209935" y="970626"/>
                  </a:lnTo>
                  <a:close/>
                </a:path>
                <a:path w="2347594" h="2026920">
                  <a:moveTo>
                    <a:pt x="2209414" y="984062"/>
                  </a:moveTo>
                  <a:lnTo>
                    <a:pt x="305746" y="1564243"/>
                  </a:lnTo>
                  <a:lnTo>
                    <a:pt x="301475" y="1552268"/>
                  </a:lnTo>
                  <a:lnTo>
                    <a:pt x="2204574" y="972260"/>
                  </a:lnTo>
                  <a:lnTo>
                    <a:pt x="2209414" y="984062"/>
                  </a:lnTo>
                  <a:close/>
                </a:path>
                <a:path w="2347594" h="2026920">
                  <a:moveTo>
                    <a:pt x="2216041" y="995319"/>
                  </a:moveTo>
                  <a:lnTo>
                    <a:pt x="304900" y="1577778"/>
                  </a:lnTo>
                  <a:lnTo>
                    <a:pt x="300223" y="1565927"/>
                  </a:lnTo>
                  <a:lnTo>
                    <a:pt x="2210551" y="983715"/>
                  </a:lnTo>
                  <a:lnTo>
                    <a:pt x="2216041" y="995319"/>
                  </a:lnTo>
                  <a:close/>
                </a:path>
                <a:path w="2347594" h="2026920">
                  <a:moveTo>
                    <a:pt x="2216982" y="1008309"/>
                  </a:moveTo>
                  <a:lnTo>
                    <a:pt x="308691" y="1589899"/>
                  </a:lnTo>
                  <a:lnTo>
                    <a:pt x="305936" y="1577462"/>
                  </a:lnTo>
                  <a:lnTo>
                    <a:pt x="2212223" y="996482"/>
                  </a:lnTo>
                  <a:lnTo>
                    <a:pt x="2216982" y="1008309"/>
                  </a:lnTo>
                  <a:close/>
                </a:path>
                <a:path w="2347594" h="2026920">
                  <a:moveTo>
                    <a:pt x="2221740" y="1020136"/>
                  </a:moveTo>
                  <a:lnTo>
                    <a:pt x="312873" y="1601901"/>
                  </a:lnTo>
                  <a:lnTo>
                    <a:pt x="308521" y="1589951"/>
                  </a:lnTo>
                  <a:lnTo>
                    <a:pt x="2217225" y="1008235"/>
                  </a:lnTo>
                  <a:lnTo>
                    <a:pt x="2221740" y="1020136"/>
                  </a:lnTo>
                  <a:close/>
                </a:path>
                <a:path w="2347594" h="2026920">
                  <a:moveTo>
                    <a:pt x="2223980" y="1032730"/>
                  </a:moveTo>
                  <a:lnTo>
                    <a:pt x="318444" y="1613480"/>
                  </a:lnTo>
                  <a:lnTo>
                    <a:pt x="313767" y="1601629"/>
                  </a:lnTo>
                  <a:lnTo>
                    <a:pt x="2220115" y="1020631"/>
                  </a:lnTo>
                  <a:lnTo>
                    <a:pt x="2223980" y="1032730"/>
                  </a:lnTo>
                  <a:close/>
                </a:path>
                <a:path w="2347594" h="2026920">
                  <a:moveTo>
                    <a:pt x="2225246" y="1045621"/>
                  </a:moveTo>
                  <a:lnTo>
                    <a:pt x="321578" y="1625802"/>
                  </a:lnTo>
                  <a:lnTo>
                    <a:pt x="318835" y="1613361"/>
                  </a:lnTo>
                  <a:lnTo>
                    <a:pt x="2221543" y="1033472"/>
                  </a:lnTo>
                  <a:lnTo>
                    <a:pt x="2225246" y="1045621"/>
                  </a:lnTo>
                  <a:close/>
                </a:path>
                <a:path w="2347594" h="2026920">
                  <a:moveTo>
                    <a:pt x="2236502" y="1055467"/>
                  </a:moveTo>
                  <a:lnTo>
                    <a:pt x="329586" y="1636638"/>
                  </a:lnTo>
                  <a:lnTo>
                    <a:pt x="326695" y="1624242"/>
                  </a:lnTo>
                  <a:lnTo>
                    <a:pt x="2228738" y="1044556"/>
                  </a:lnTo>
                  <a:lnTo>
                    <a:pt x="2236502" y="1055467"/>
                  </a:lnTo>
                  <a:close/>
                </a:path>
                <a:path w="2347594" h="2026920">
                  <a:moveTo>
                    <a:pt x="332313" y="1649083"/>
                  </a:moveTo>
                  <a:lnTo>
                    <a:pt x="326546" y="1650841"/>
                  </a:lnTo>
                  <a:lnTo>
                    <a:pt x="324955" y="1638049"/>
                  </a:lnTo>
                  <a:lnTo>
                    <a:pt x="332313" y="1649083"/>
                  </a:lnTo>
                  <a:close/>
                </a:path>
                <a:path w="2347594" h="2026920">
                  <a:moveTo>
                    <a:pt x="2231838" y="1070165"/>
                  </a:moveTo>
                  <a:lnTo>
                    <a:pt x="332313" y="1649083"/>
                  </a:lnTo>
                  <a:lnTo>
                    <a:pt x="329910" y="1636539"/>
                  </a:lnTo>
                  <a:lnTo>
                    <a:pt x="2229354" y="1057645"/>
                  </a:lnTo>
                  <a:lnTo>
                    <a:pt x="2231838" y="1070165"/>
                  </a:lnTo>
                  <a:close/>
                </a:path>
                <a:path w="2347594" h="2026920">
                  <a:moveTo>
                    <a:pt x="2231838" y="1070165"/>
                  </a:moveTo>
                  <a:lnTo>
                    <a:pt x="2229354" y="1057645"/>
                  </a:lnTo>
                  <a:lnTo>
                    <a:pt x="2230968" y="1061302"/>
                  </a:lnTo>
                  <a:lnTo>
                    <a:pt x="2231838" y="1070165"/>
                  </a:lnTo>
                  <a:close/>
                </a:path>
                <a:path w="2347594" h="2026920">
                  <a:moveTo>
                    <a:pt x="2230968" y="1061302"/>
                  </a:moveTo>
                  <a:lnTo>
                    <a:pt x="2229354" y="1057645"/>
                  </a:lnTo>
                  <a:lnTo>
                    <a:pt x="2230573" y="1057274"/>
                  </a:lnTo>
                  <a:lnTo>
                    <a:pt x="2230968" y="1061302"/>
                  </a:lnTo>
                  <a:close/>
                </a:path>
                <a:path w="2347594" h="2026920">
                  <a:moveTo>
                    <a:pt x="2234519" y="1069348"/>
                  </a:moveTo>
                  <a:lnTo>
                    <a:pt x="2231838" y="1070165"/>
                  </a:lnTo>
                  <a:lnTo>
                    <a:pt x="2230968" y="1061302"/>
                  </a:lnTo>
                  <a:lnTo>
                    <a:pt x="2234519" y="1069348"/>
                  </a:lnTo>
                  <a:close/>
                </a:path>
                <a:path w="2347594" h="2026920">
                  <a:moveTo>
                    <a:pt x="2235947" y="1082189"/>
                  </a:moveTo>
                  <a:lnTo>
                    <a:pt x="337234" y="1660860"/>
                  </a:lnTo>
                  <a:lnTo>
                    <a:pt x="331826" y="1649232"/>
                  </a:lnTo>
                  <a:lnTo>
                    <a:pt x="2232244" y="1070041"/>
                  </a:lnTo>
                  <a:lnTo>
                    <a:pt x="2235947" y="1082189"/>
                  </a:lnTo>
                  <a:close/>
                </a:path>
                <a:path w="2347594" h="2026920">
                  <a:moveTo>
                    <a:pt x="2242979" y="1093323"/>
                  </a:moveTo>
                  <a:lnTo>
                    <a:pt x="338987" y="1673603"/>
                  </a:lnTo>
                  <a:lnTo>
                    <a:pt x="334472" y="1661702"/>
                  </a:lnTo>
                  <a:lnTo>
                    <a:pt x="2240089" y="1080927"/>
                  </a:lnTo>
                  <a:lnTo>
                    <a:pt x="2242979" y="1093323"/>
                  </a:lnTo>
                  <a:close/>
                </a:path>
                <a:path w="2347594" h="2026920">
                  <a:moveTo>
                    <a:pt x="2244733" y="1106065"/>
                  </a:moveTo>
                  <a:lnTo>
                    <a:pt x="343421" y="1685528"/>
                  </a:lnTo>
                  <a:lnTo>
                    <a:pt x="342155" y="1672637"/>
                  </a:lnTo>
                  <a:lnTo>
                    <a:pt x="2241030" y="1093917"/>
                  </a:lnTo>
                  <a:lnTo>
                    <a:pt x="2244733" y="1106065"/>
                  </a:lnTo>
                  <a:close/>
                </a:path>
                <a:path w="2347594" h="2026920">
                  <a:moveTo>
                    <a:pt x="2247607" y="1118466"/>
                  </a:moveTo>
                  <a:lnTo>
                    <a:pt x="345011" y="1698320"/>
                  </a:lnTo>
                  <a:lnTo>
                    <a:pt x="342771" y="1685726"/>
                  </a:lnTo>
                  <a:lnTo>
                    <a:pt x="2243905" y="1106317"/>
                  </a:lnTo>
                  <a:lnTo>
                    <a:pt x="2247607" y="1118466"/>
                  </a:lnTo>
                  <a:close/>
                </a:path>
                <a:path w="2347594" h="2026920">
                  <a:moveTo>
                    <a:pt x="2251000" y="1130708"/>
                  </a:moveTo>
                  <a:lnTo>
                    <a:pt x="347982" y="1710692"/>
                  </a:lnTo>
                  <a:lnTo>
                    <a:pt x="344280" y="1698543"/>
                  </a:lnTo>
                  <a:lnTo>
                    <a:pt x="2247298" y="1118560"/>
                  </a:lnTo>
                  <a:lnTo>
                    <a:pt x="2251000" y="1130708"/>
                  </a:lnTo>
                  <a:close/>
                </a:path>
                <a:path w="2347594" h="2026920">
                  <a:moveTo>
                    <a:pt x="2258520" y="1141693"/>
                  </a:moveTo>
                  <a:lnTo>
                    <a:pt x="347298" y="1724177"/>
                  </a:lnTo>
                  <a:lnTo>
                    <a:pt x="346358" y="1711187"/>
                  </a:lnTo>
                  <a:lnTo>
                    <a:pt x="2255305" y="1129396"/>
                  </a:lnTo>
                  <a:lnTo>
                    <a:pt x="2258520" y="1141693"/>
                  </a:lnTo>
                  <a:close/>
                </a:path>
                <a:path w="2347594" h="2026920">
                  <a:moveTo>
                    <a:pt x="2261735" y="1153990"/>
                  </a:moveTo>
                  <a:lnTo>
                    <a:pt x="356118" y="1734765"/>
                  </a:lnTo>
                  <a:lnTo>
                    <a:pt x="354365" y="1722023"/>
                  </a:lnTo>
                  <a:lnTo>
                    <a:pt x="2259495" y="1141396"/>
                  </a:lnTo>
                  <a:lnTo>
                    <a:pt x="2261735" y="1153990"/>
                  </a:lnTo>
                  <a:close/>
                </a:path>
                <a:path w="2347594" h="2026920">
                  <a:moveTo>
                    <a:pt x="2261701" y="1167277"/>
                  </a:moveTo>
                  <a:lnTo>
                    <a:pt x="360308" y="1746765"/>
                  </a:lnTo>
                  <a:lnTo>
                    <a:pt x="355306" y="1735013"/>
                  </a:lnTo>
                  <a:lnTo>
                    <a:pt x="2257512" y="1155277"/>
                  </a:lnTo>
                  <a:lnTo>
                    <a:pt x="2261701" y="1167277"/>
                  </a:lnTo>
                  <a:close/>
                </a:path>
                <a:path w="2347594" h="2026920">
                  <a:moveTo>
                    <a:pt x="2266541" y="1179079"/>
                  </a:moveTo>
                  <a:lnTo>
                    <a:pt x="365798" y="1758369"/>
                  </a:lnTo>
                  <a:lnTo>
                    <a:pt x="361283" y="1746468"/>
                  </a:lnTo>
                  <a:lnTo>
                    <a:pt x="2262839" y="1166931"/>
                  </a:lnTo>
                  <a:lnTo>
                    <a:pt x="2266541" y="1179079"/>
                  </a:lnTo>
                  <a:close/>
                </a:path>
                <a:path w="2347594" h="2026920">
                  <a:moveTo>
                    <a:pt x="2267401" y="1192094"/>
                  </a:moveTo>
                  <a:lnTo>
                    <a:pt x="363360" y="1772388"/>
                  </a:lnTo>
                  <a:lnTo>
                    <a:pt x="359333" y="1760339"/>
                  </a:lnTo>
                  <a:lnTo>
                    <a:pt x="2264023" y="1179846"/>
                  </a:lnTo>
                  <a:lnTo>
                    <a:pt x="2267401" y="1192094"/>
                  </a:lnTo>
                  <a:close/>
                </a:path>
                <a:path w="2347594" h="2026920">
                  <a:moveTo>
                    <a:pt x="2278332" y="1202039"/>
                  </a:moveTo>
                  <a:lnTo>
                    <a:pt x="370928" y="1783359"/>
                  </a:lnTo>
                  <a:lnTo>
                    <a:pt x="367063" y="1771260"/>
                  </a:lnTo>
                  <a:lnTo>
                    <a:pt x="2272031" y="1190682"/>
                  </a:lnTo>
                  <a:lnTo>
                    <a:pt x="2278332" y="1202039"/>
                  </a:lnTo>
                  <a:close/>
                </a:path>
                <a:path w="2347594" h="2026920">
                  <a:moveTo>
                    <a:pt x="2282035" y="1214187"/>
                  </a:moveTo>
                  <a:lnTo>
                    <a:pt x="374793" y="1795458"/>
                  </a:lnTo>
                  <a:lnTo>
                    <a:pt x="369628" y="1783755"/>
                  </a:lnTo>
                  <a:lnTo>
                    <a:pt x="2279632" y="1201643"/>
                  </a:lnTo>
                  <a:lnTo>
                    <a:pt x="2282035" y="1214187"/>
                  </a:lnTo>
                  <a:close/>
                </a:path>
                <a:path w="2347594" h="2026920">
                  <a:moveTo>
                    <a:pt x="2279564" y="1228217"/>
                  </a:moveTo>
                  <a:lnTo>
                    <a:pt x="374678" y="1808769"/>
                  </a:lnTo>
                  <a:lnTo>
                    <a:pt x="368376" y="1797413"/>
                  </a:lnTo>
                  <a:lnTo>
                    <a:pt x="2278461" y="1215276"/>
                  </a:lnTo>
                  <a:lnTo>
                    <a:pt x="2279564" y="1228217"/>
                  </a:lnTo>
                  <a:close/>
                </a:path>
                <a:path w="2347594" h="2026920">
                  <a:moveTo>
                    <a:pt x="2285703" y="1239622"/>
                  </a:moveTo>
                  <a:lnTo>
                    <a:pt x="381954" y="1819828"/>
                  </a:lnTo>
                  <a:lnTo>
                    <a:pt x="381013" y="1806838"/>
                  </a:lnTo>
                  <a:lnTo>
                    <a:pt x="2280701" y="1227870"/>
                  </a:lnTo>
                  <a:lnTo>
                    <a:pt x="2285703" y="1239622"/>
                  </a:lnTo>
                  <a:close/>
                </a:path>
                <a:path w="2347594" h="2026920">
                  <a:moveTo>
                    <a:pt x="2289765" y="1238385"/>
                  </a:moveTo>
                  <a:lnTo>
                    <a:pt x="2285703" y="1239622"/>
                  </a:lnTo>
                  <a:lnTo>
                    <a:pt x="2287037" y="1225939"/>
                  </a:lnTo>
                  <a:lnTo>
                    <a:pt x="2289765" y="1238385"/>
                  </a:lnTo>
                  <a:close/>
                </a:path>
                <a:path w="2347594" h="2026920">
                  <a:moveTo>
                    <a:pt x="2289081" y="1251870"/>
                  </a:moveTo>
                  <a:lnTo>
                    <a:pt x="387444" y="1831432"/>
                  </a:lnTo>
                  <a:lnTo>
                    <a:pt x="383579" y="1819333"/>
                  </a:lnTo>
                  <a:lnTo>
                    <a:pt x="2285378" y="1239721"/>
                  </a:lnTo>
                  <a:lnTo>
                    <a:pt x="2289081" y="1251870"/>
                  </a:lnTo>
                  <a:close/>
                </a:path>
                <a:path w="2347594" h="2026920">
                  <a:moveTo>
                    <a:pt x="2294570" y="1263474"/>
                  </a:moveTo>
                  <a:lnTo>
                    <a:pt x="389115" y="1844199"/>
                  </a:lnTo>
                  <a:lnTo>
                    <a:pt x="385413" y="1832051"/>
                  </a:lnTo>
                  <a:lnTo>
                    <a:pt x="2291030" y="1251276"/>
                  </a:lnTo>
                  <a:lnTo>
                    <a:pt x="2294570" y="1263474"/>
                  </a:lnTo>
                  <a:close/>
                </a:path>
                <a:path w="2347594" h="2026920">
                  <a:moveTo>
                    <a:pt x="394442" y="1855853"/>
                  </a:moveTo>
                  <a:lnTo>
                    <a:pt x="393305" y="1856199"/>
                  </a:lnTo>
                  <a:lnTo>
                    <a:pt x="389603" y="1844051"/>
                  </a:lnTo>
                  <a:lnTo>
                    <a:pt x="394442" y="1855853"/>
                  </a:lnTo>
                  <a:close/>
                </a:path>
                <a:path w="2347594" h="2026920">
                  <a:moveTo>
                    <a:pt x="2296692" y="1276104"/>
                  </a:moveTo>
                  <a:lnTo>
                    <a:pt x="394442" y="1855853"/>
                  </a:lnTo>
                  <a:lnTo>
                    <a:pt x="390252" y="1843853"/>
                  </a:lnTo>
                  <a:lnTo>
                    <a:pt x="2292827" y="1264005"/>
                  </a:lnTo>
                  <a:lnTo>
                    <a:pt x="2296692" y="1276104"/>
                  </a:lnTo>
                  <a:close/>
                </a:path>
                <a:path w="2347594" h="2026920">
                  <a:moveTo>
                    <a:pt x="2300449" y="1288235"/>
                  </a:moveTo>
                  <a:lnTo>
                    <a:pt x="394327" y="1869165"/>
                  </a:lnTo>
                  <a:lnTo>
                    <a:pt x="391193" y="1856843"/>
                  </a:lnTo>
                  <a:lnTo>
                    <a:pt x="2296486" y="1276167"/>
                  </a:lnTo>
                  <a:lnTo>
                    <a:pt x="2300449" y="1288235"/>
                  </a:lnTo>
                  <a:close/>
                </a:path>
                <a:path w="2347594" h="2026920">
                  <a:moveTo>
                    <a:pt x="2305596" y="1299943"/>
                  </a:moveTo>
                  <a:lnTo>
                    <a:pt x="400872" y="1880446"/>
                  </a:lnTo>
                  <a:lnTo>
                    <a:pt x="396520" y="1868496"/>
                  </a:lnTo>
                  <a:lnTo>
                    <a:pt x="2302219" y="1287696"/>
                  </a:lnTo>
                  <a:lnTo>
                    <a:pt x="2305596" y="1299943"/>
                  </a:lnTo>
                  <a:close/>
                </a:path>
                <a:path w="2347594" h="2026920">
                  <a:moveTo>
                    <a:pt x="400838" y="1893733"/>
                  </a:moveTo>
                  <a:lnTo>
                    <a:pt x="398354" y="1881214"/>
                  </a:lnTo>
                  <a:lnTo>
                    <a:pt x="398536" y="1881712"/>
                  </a:lnTo>
                  <a:lnTo>
                    <a:pt x="400838" y="1893733"/>
                  </a:lnTo>
                  <a:close/>
                </a:path>
                <a:path w="2347594" h="2026920">
                  <a:moveTo>
                    <a:pt x="2308080" y="1312463"/>
                  </a:moveTo>
                  <a:lnTo>
                    <a:pt x="402706" y="1893164"/>
                  </a:lnTo>
                  <a:lnTo>
                    <a:pt x="398536" y="1881712"/>
                  </a:lnTo>
                  <a:lnTo>
                    <a:pt x="398435" y="1881189"/>
                  </a:lnTo>
                  <a:lnTo>
                    <a:pt x="2305515" y="1299968"/>
                  </a:lnTo>
                  <a:lnTo>
                    <a:pt x="2308080" y="1312463"/>
                  </a:lnTo>
                  <a:close/>
                </a:path>
                <a:path w="2347594" h="2026920">
                  <a:moveTo>
                    <a:pt x="2313082" y="1324215"/>
                  </a:moveTo>
                  <a:lnTo>
                    <a:pt x="409902" y="1904248"/>
                  </a:lnTo>
                  <a:lnTo>
                    <a:pt x="406199" y="1892100"/>
                  </a:lnTo>
                  <a:lnTo>
                    <a:pt x="2307918" y="1312512"/>
                  </a:lnTo>
                  <a:lnTo>
                    <a:pt x="2313082" y="1324215"/>
                  </a:lnTo>
                  <a:close/>
                </a:path>
                <a:path w="2347594" h="2026920">
                  <a:moveTo>
                    <a:pt x="2312074" y="1337799"/>
                  </a:moveTo>
                  <a:lnTo>
                    <a:pt x="410599" y="1917312"/>
                  </a:lnTo>
                  <a:lnTo>
                    <a:pt x="404297" y="1905956"/>
                  </a:lnTo>
                  <a:lnTo>
                    <a:pt x="2310483" y="1325007"/>
                  </a:lnTo>
                  <a:lnTo>
                    <a:pt x="2312074" y="1337799"/>
                  </a:lnTo>
                  <a:close/>
                </a:path>
                <a:path w="2347594" h="2026920">
                  <a:moveTo>
                    <a:pt x="2324062" y="1347423"/>
                  </a:moveTo>
                  <a:lnTo>
                    <a:pt x="417063" y="1928619"/>
                  </a:lnTo>
                  <a:lnTo>
                    <a:pt x="411736" y="1916966"/>
                  </a:lnTo>
                  <a:lnTo>
                    <a:pt x="2318491" y="1335844"/>
                  </a:lnTo>
                  <a:lnTo>
                    <a:pt x="2324062" y="1347423"/>
                  </a:lnTo>
                  <a:close/>
                </a:path>
                <a:path w="2347594" h="2026920">
                  <a:moveTo>
                    <a:pt x="2319479" y="1362096"/>
                  </a:moveTo>
                  <a:lnTo>
                    <a:pt x="418085" y="1941584"/>
                  </a:lnTo>
                  <a:lnTo>
                    <a:pt x="416494" y="1928792"/>
                  </a:lnTo>
                  <a:lnTo>
                    <a:pt x="2315126" y="1350146"/>
                  </a:lnTo>
                  <a:lnTo>
                    <a:pt x="2319479" y="1362096"/>
                  </a:lnTo>
                  <a:close/>
                </a:path>
                <a:path w="2347594" h="2026920">
                  <a:moveTo>
                    <a:pt x="2321800" y="1374665"/>
                  </a:moveTo>
                  <a:lnTo>
                    <a:pt x="422599" y="1953485"/>
                  </a:lnTo>
                  <a:lnTo>
                    <a:pt x="418897" y="1941337"/>
                  </a:lnTo>
                  <a:lnTo>
                    <a:pt x="2321834" y="1361378"/>
                  </a:lnTo>
                  <a:lnTo>
                    <a:pt x="2321800" y="1374665"/>
                  </a:lnTo>
                  <a:close/>
                </a:path>
                <a:path w="2347594" h="2026920">
                  <a:moveTo>
                    <a:pt x="2330701" y="1385229"/>
                  </a:moveTo>
                  <a:lnTo>
                    <a:pt x="426708" y="1965509"/>
                  </a:lnTo>
                  <a:lnTo>
                    <a:pt x="420731" y="1954054"/>
                  </a:lnTo>
                  <a:lnTo>
                    <a:pt x="2325212" y="1373625"/>
                  </a:lnTo>
                  <a:lnTo>
                    <a:pt x="2330369" y="1383207"/>
                  </a:lnTo>
                  <a:lnTo>
                    <a:pt x="2330701" y="1385229"/>
                  </a:lnTo>
                  <a:close/>
                </a:path>
                <a:path w="2347594" h="2026920">
                  <a:moveTo>
                    <a:pt x="2331351" y="1385031"/>
                  </a:moveTo>
                  <a:lnTo>
                    <a:pt x="2330369" y="1383207"/>
                  </a:lnTo>
                  <a:lnTo>
                    <a:pt x="2328623" y="1372586"/>
                  </a:lnTo>
                  <a:lnTo>
                    <a:pt x="2331351" y="1385031"/>
                  </a:lnTo>
                  <a:close/>
                </a:path>
                <a:path w="2347594" h="2026920">
                  <a:moveTo>
                    <a:pt x="2332292" y="1398021"/>
                  </a:moveTo>
                  <a:lnTo>
                    <a:pt x="425293" y="1979217"/>
                  </a:lnTo>
                  <a:lnTo>
                    <a:pt x="423215" y="1966574"/>
                  </a:lnTo>
                  <a:lnTo>
                    <a:pt x="2328427" y="1385922"/>
                  </a:lnTo>
                  <a:lnTo>
                    <a:pt x="2332292" y="1398021"/>
                  </a:lnTo>
                  <a:close/>
                </a:path>
                <a:path w="2347594" h="2026920">
                  <a:moveTo>
                    <a:pt x="2340218" y="1408882"/>
                  </a:moveTo>
                  <a:lnTo>
                    <a:pt x="436629" y="1989039"/>
                  </a:lnTo>
                  <a:lnTo>
                    <a:pt x="432360" y="1977064"/>
                  </a:lnTo>
                  <a:lnTo>
                    <a:pt x="2336516" y="1396734"/>
                  </a:lnTo>
                  <a:lnTo>
                    <a:pt x="2340218" y="1408882"/>
                  </a:lnTo>
                  <a:close/>
                </a:path>
                <a:path w="2347594" h="2026920">
                  <a:moveTo>
                    <a:pt x="2343677" y="1421105"/>
                  </a:moveTo>
                  <a:lnTo>
                    <a:pt x="435135" y="2002771"/>
                  </a:lnTo>
                  <a:lnTo>
                    <a:pt x="431595" y="1990574"/>
                  </a:lnTo>
                  <a:lnTo>
                    <a:pt x="2338675" y="1409352"/>
                  </a:lnTo>
                  <a:lnTo>
                    <a:pt x="2343677" y="1421105"/>
                  </a:lnTo>
                  <a:close/>
                </a:path>
                <a:path w="2347594" h="2026920">
                  <a:moveTo>
                    <a:pt x="2343562" y="1434417"/>
                  </a:moveTo>
                  <a:lnTo>
                    <a:pt x="439650" y="2014672"/>
                  </a:lnTo>
                  <a:lnTo>
                    <a:pt x="435947" y="2002524"/>
                  </a:lnTo>
                  <a:lnTo>
                    <a:pt x="2342459" y="1421476"/>
                  </a:lnTo>
                  <a:lnTo>
                    <a:pt x="2343562" y="1434417"/>
                  </a:lnTo>
                  <a:close/>
                </a:path>
                <a:path w="2347594" h="2026920">
                  <a:moveTo>
                    <a:pt x="2347508" y="1446491"/>
                  </a:moveTo>
                  <a:lnTo>
                    <a:pt x="444246" y="2026548"/>
                  </a:lnTo>
                  <a:lnTo>
                    <a:pt x="440543" y="2014400"/>
                  </a:lnTo>
                  <a:lnTo>
                    <a:pt x="2345755" y="1433748"/>
                  </a:lnTo>
                  <a:lnTo>
                    <a:pt x="2347508" y="1446491"/>
                  </a:lnTo>
                  <a:close/>
                </a:path>
                <a:path w="2347594" h="2026920">
                  <a:moveTo>
                    <a:pt x="972358" y="1878872"/>
                  </a:moveTo>
                  <a:lnTo>
                    <a:pt x="967972" y="1880209"/>
                  </a:lnTo>
                  <a:lnTo>
                    <a:pt x="964270" y="1868060"/>
                  </a:lnTo>
                  <a:lnTo>
                    <a:pt x="968737" y="1866699"/>
                  </a:lnTo>
                  <a:lnTo>
                    <a:pt x="972358" y="1878872"/>
                  </a:lnTo>
                  <a:close/>
                </a:path>
                <a:path w="2347594" h="2026920">
                  <a:moveTo>
                    <a:pt x="981700" y="1876025"/>
                  </a:moveTo>
                  <a:lnTo>
                    <a:pt x="976826" y="1877510"/>
                  </a:lnTo>
                  <a:lnTo>
                    <a:pt x="973124" y="1865362"/>
                  </a:lnTo>
                  <a:lnTo>
                    <a:pt x="982384" y="1862540"/>
                  </a:lnTo>
                  <a:lnTo>
                    <a:pt x="981700" y="1876025"/>
                  </a:lnTo>
                  <a:close/>
                </a:path>
                <a:path w="2347594" h="2026920">
                  <a:moveTo>
                    <a:pt x="994290" y="1872188"/>
                  </a:moveTo>
                  <a:lnTo>
                    <a:pt x="986201" y="1861376"/>
                  </a:lnTo>
                  <a:lnTo>
                    <a:pt x="990750" y="1859990"/>
                  </a:lnTo>
                  <a:lnTo>
                    <a:pt x="994290" y="1872188"/>
                  </a:lnTo>
                  <a:close/>
                </a:path>
                <a:path w="2347594" h="2026920">
                  <a:moveTo>
                    <a:pt x="1197687" y="1810198"/>
                  </a:moveTo>
                  <a:lnTo>
                    <a:pt x="1193822" y="1798100"/>
                  </a:lnTo>
                  <a:lnTo>
                    <a:pt x="1198371" y="1796713"/>
                  </a:lnTo>
                  <a:lnTo>
                    <a:pt x="1197687" y="1810198"/>
                  </a:lnTo>
                  <a:close/>
                </a:path>
                <a:path w="2347594" h="2026920">
                  <a:moveTo>
                    <a:pt x="1391579" y="1751106"/>
                  </a:moveTo>
                  <a:lnTo>
                    <a:pt x="1383490" y="1740294"/>
                  </a:lnTo>
                  <a:lnTo>
                    <a:pt x="1388120" y="1738883"/>
                  </a:lnTo>
                  <a:lnTo>
                    <a:pt x="1391579" y="1751106"/>
                  </a:lnTo>
                  <a:close/>
                </a:path>
                <a:path w="2347594" h="2026920">
                  <a:moveTo>
                    <a:pt x="1410207" y="1745429"/>
                  </a:moveTo>
                  <a:lnTo>
                    <a:pt x="1404982" y="1747021"/>
                  </a:lnTo>
                  <a:lnTo>
                    <a:pt x="1401279" y="1734873"/>
                  </a:lnTo>
                  <a:lnTo>
                    <a:pt x="1409544" y="1732354"/>
                  </a:lnTo>
                  <a:lnTo>
                    <a:pt x="1410207" y="1745429"/>
                  </a:lnTo>
                  <a:close/>
                </a:path>
                <a:path w="2347594" h="2026920">
                  <a:moveTo>
                    <a:pt x="1491328" y="1720706"/>
                  </a:moveTo>
                  <a:lnTo>
                    <a:pt x="1484504" y="1722785"/>
                  </a:lnTo>
                  <a:lnTo>
                    <a:pt x="1480802" y="1710637"/>
                  </a:lnTo>
                  <a:lnTo>
                    <a:pt x="1489133" y="1708098"/>
                  </a:lnTo>
                  <a:lnTo>
                    <a:pt x="1491328" y="1720706"/>
                  </a:lnTo>
                  <a:close/>
                </a:path>
                <a:path w="2347594" h="2026920">
                  <a:moveTo>
                    <a:pt x="1510985" y="1714715"/>
                  </a:moveTo>
                  <a:lnTo>
                    <a:pt x="1506436" y="1716101"/>
                  </a:lnTo>
                  <a:lnTo>
                    <a:pt x="1502815" y="1703928"/>
                  </a:lnTo>
                  <a:lnTo>
                    <a:pt x="1507364" y="1702541"/>
                  </a:lnTo>
                  <a:lnTo>
                    <a:pt x="1510985" y="1714715"/>
                  </a:lnTo>
                  <a:close/>
                </a:path>
                <a:path w="2347594" h="2026920">
                  <a:moveTo>
                    <a:pt x="1541933" y="1705283"/>
                  </a:moveTo>
                  <a:lnTo>
                    <a:pt x="1538068" y="1693184"/>
                  </a:lnTo>
                  <a:lnTo>
                    <a:pt x="1542617" y="1691797"/>
                  </a:lnTo>
                  <a:lnTo>
                    <a:pt x="1541933" y="1705283"/>
                  </a:lnTo>
                  <a:close/>
                </a:path>
                <a:path w="2347594" h="2026920">
                  <a:moveTo>
                    <a:pt x="1647449" y="1673124"/>
                  </a:moveTo>
                  <a:lnTo>
                    <a:pt x="1643063" y="1674461"/>
                  </a:lnTo>
                  <a:lnTo>
                    <a:pt x="1639360" y="1662313"/>
                  </a:lnTo>
                  <a:lnTo>
                    <a:pt x="1643747" y="1660976"/>
                  </a:lnTo>
                  <a:lnTo>
                    <a:pt x="1647449" y="1673124"/>
                  </a:lnTo>
                  <a:close/>
                </a:path>
                <a:path w="2347594" h="2026920">
                  <a:moveTo>
                    <a:pt x="1656222" y="1670451"/>
                  </a:moveTo>
                  <a:lnTo>
                    <a:pt x="1651836" y="1671787"/>
                  </a:lnTo>
                  <a:lnTo>
                    <a:pt x="1648133" y="1659639"/>
                  </a:lnTo>
                  <a:lnTo>
                    <a:pt x="1652357" y="1658352"/>
                  </a:lnTo>
                  <a:lnTo>
                    <a:pt x="1656222" y="1670451"/>
                  </a:lnTo>
                  <a:close/>
                </a:path>
                <a:path w="2347594" h="2026920">
                  <a:moveTo>
                    <a:pt x="1753047" y="1640941"/>
                  </a:moveTo>
                  <a:lnTo>
                    <a:pt x="1748660" y="1642278"/>
                  </a:lnTo>
                  <a:lnTo>
                    <a:pt x="1744877" y="1630155"/>
                  </a:lnTo>
                  <a:lnTo>
                    <a:pt x="1749425" y="1628768"/>
                  </a:lnTo>
                  <a:lnTo>
                    <a:pt x="1753047" y="1640941"/>
                  </a:lnTo>
                  <a:close/>
                </a:path>
                <a:path w="2347594" h="2026920">
                  <a:moveTo>
                    <a:pt x="1854501" y="1610021"/>
                  </a:moveTo>
                  <a:lnTo>
                    <a:pt x="1847515" y="1612150"/>
                  </a:lnTo>
                  <a:lnTo>
                    <a:pt x="1841619" y="1600670"/>
                  </a:lnTo>
                  <a:lnTo>
                    <a:pt x="1850473" y="1597972"/>
                  </a:lnTo>
                  <a:lnTo>
                    <a:pt x="1854501" y="1610021"/>
                  </a:lnTo>
                  <a:close/>
                </a:path>
                <a:path w="2347594" h="2026920">
                  <a:moveTo>
                    <a:pt x="1885286" y="1600639"/>
                  </a:moveTo>
                  <a:lnTo>
                    <a:pt x="1876270" y="1603387"/>
                  </a:lnTo>
                  <a:lnTo>
                    <a:pt x="1872974" y="1591114"/>
                  </a:lnTo>
                  <a:lnTo>
                    <a:pt x="1881665" y="1588466"/>
                  </a:lnTo>
                  <a:lnTo>
                    <a:pt x="1885286" y="1600639"/>
                  </a:lnTo>
                  <a:close/>
                </a:path>
                <a:path w="2347594" h="2026920">
                  <a:moveTo>
                    <a:pt x="1894140" y="1597940"/>
                  </a:moveTo>
                  <a:lnTo>
                    <a:pt x="1889754" y="1599277"/>
                  </a:lnTo>
                  <a:lnTo>
                    <a:pt x="1886052" y="1587129"/>
                  </a:lnTo>
                  <a:lnTo>
                    <a:pt x="1890356" y="1585817"/>
                  </a:lnTo>
                  <a:lnTo>
                    <a:pt x="1894140" y="1597940"/>
                  </a:lnTo>
                  <a:close/>
                </a:path>
                <a:path w="2347594" h="2026920">
                  <a:moveTo>
                    <a:pt x="1907380" y="1593905"/>
                  </a:moveTo>
                  <a:lnTo>
                    <a:pt x="1902994" y="1595242"/>
                  </a:lnTo>
                  <a:lnTo>
                    <a:pt x="1899129" y="1583143"/>
                  </a:lnTo>
                  <a:lnTo>
                    <a:pt x="1903759" y="1581732"/>
                  </a:lnTo>
                  <a:lnTo>
                    <a:pt x="1907380" y="1593905"/>
                  </a:lnTo>
                  <a:close/>
                </a:path>
                <a:path w="2347594" h="2026920">
                  <a:moveTo>
                    <a:pt x="1920620" y="1589870"/>
                  </a:moveTo>
                  <a:lnTo>
                    <a:pt x="1911686" y="1592593"/>
                  </a:lnTo>
                  <a:lnTo>
                    <a:pt x="1908145" y="1580395"/>
                  </a:lnTo>
                  <a:lnTo>
                    <a:pt x="1916837" y="1577746"/>
                  </a:lnTo>
                  <a:lnTo>
                    <a:pt x="1920620" y="1589870"/>
                  </a:lnTo>
                  <a:close/>
                </a:path>
                <a:path w="2347594" h="2026920">
                  <a:moveTo>
                    <a:pt x="1942471" y="1583210"/>
                  </a:moveTo>
                  <a:lnTo>
                    <a:pt x="1938085" y="1584547"/>
                  </a:lnTo>
                  <a:lnTo>
                    <a:pt x="1934707" y="1572300"/>
                  </a:lnTo>
                  <a:lnTo>
                    <a:pt x="1938850" y="1571037"/>
                  </a:lnTo>
                  <a:lnTo>
                    <a:pt x="1942471" y="1583210"/>
                  </a:lnTo>
                  <a:close/>
                </a:path>
                <a:path w="2347594" h="2026920">
                  <a:moveTo>
                    <a:pt x="1977887" y="1572417"/>
                  </a:moveTo>
                  <a:lnTo>
                    <a:pt x="1974022" y="1560318"/>
                  </a:lnTo>
                  <a:lnTo>
                    <a:pt x="1978571" y="1558932"/>
                  </a:lnTo>
                  <a:lnTo>
                    <a:pt x="1977887" y="1572417"/>
                  </a:lnTo>
                  <a:close/>
                </a:path>
                <a:path w="2347594" h="2026920">
                  <a:moveTo>
                    <a:pt x="1999249" y="1565906"/>
                  </a:moveTo>
                  <a:lnTo>
                    <a:pt x="1991161" y="1555095"/>
                  </a:lnTo>
                  <a:lnTo>
                    <a:pt x="1995791" y="1553683"/>
                  </a:lnTo>
                  <a:lnTo>
                    <a:pt x="1999249" y="1565906"/>
                  </a:lnTo>
                  <a:close/>
                </a:path>
                <a:path w="2347594" h="2026920">
                  <a:moveTo>
                    <a:pt x="2319369" y="1468343"/>
                  </a:moveTo>
                  <a:lnTo>
                    <a:pt x="2311443" y="1457482"/>
                  </a:lnTo>
                  <a:lnTo>
                    <a:pt x="2315829" y="1456145"/>
                  </a:lnTo>
                  <a:lnTo>
                    <a:pt x="2319369" y="1468343"/>
                  </a:lnTo>
                  <a:close/>
                </a:path>
              </a:pathLst>
            </a:custGeom>
            <a:solidFill>
              <a:srgbClr val="E89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24411" y="264141"/>
              <a:ext cx="2289810" cy="1820545"/>
            </a:xfrm>
            <a:custGeom>
              <a:avLst/>
              <a:gdLst/>
              <a:ahLst/>
              <a:cxnLst/>
              <a:rect l="l" t="t" r="r" b="b"/>
              <a:pathLst>
                <a:path w="2289809" h="1820545">
                  <a:moveTo>
                    <a:pt x="1913542" y="12148"/>
                  </a:moveTo>
                  <a:lnTo>
                    <a:pt x="3539" y="594260"/>
                  </a:lnTo>
                  <a:lnTo>
                    <a:pt x="0" y="582062"/>
                  </a:lnTo>
                  <a:lnTo>
                    <a:pt x="1909840" y="0"/>
                  </a:lnTo>
                  <a:lnTo>
                    <a:pt x="1913542" y="12148"/>
                  </a:lnTo>
                  <a:close/>
                </a:path>
                <a:path w="2289809" h="1820545">
                  <a:moveTo>
                    <a:pt x="1919682" y="23553"/>
                  </a:moveTo>
                  <a:lnTo>
                    <a:pt x="10410" y="605443"/>
                  </a:lnTo>
                  <a:lnTo>
                    <a:pt x="8657" y="592700"/>
                  </a:lnTo>
                  <a:lnTo>
                    <a:pt x="1915979" y="11405"/>
                  </a:lnTo>
                  <a:lnTo>
                    <a:pt x="1919682" y="23553"/>
                  </a:lnTo>
                  <a:close/>
                </a:path>
                <a:path w="2289809" h="1820545">
                  <a:moveTo>
                    <a:pt x="1920135" y="36692"/>
                  </a:moveTo>
                  <a:lnTo>
                    <a:pt x="13056" y="617913"/>
                  </a:lnTo>
                  <a:lnTo>
                    <a:pt x="10491" y="605418"/>
                  </a:lnTo>
                  <a:lnTo>
                    <a:pt x="1913021" y="25583"/>
                  </a:lnTo>
                  <a:lnTo>
                    <a:pt x="1920135" y="36692"/>
                  </a:lnTo>
                  <a:close/>
                </a:path>
                <a:path w="2289809" h="1820545">
                  <a:moveTo>
                    <a:pt x="1925300" y="48395"/>
                  </a:moveTo>
                  <a:lnTo>
                    <a:pt x="16190" y="630234"/>
                  </a:lnTo>
                  <a:lnTo>
                    <a:pt x="13300" y="617838"/>
                  </a:lnTo>
                  <a:lnTo>
                    <a:pt x="1922734" y="35900"/>
                  </a:lnTo>
                  <a:lnTo>
                    <a:pt x="1925300" y="48395"/>
                  </a:lnTo>
                  <a:close/>
                </a:path>
                <a:path w="2289809" h="1820545">
                  <a:moveTo>
                    <a:pt x="1927623" y="60963"/>
                  </a:moveTo>
                  <a:lnTo>
                    <a:pt x="19080" y="642630"/>
                  </a:lnTo>
                  <a:lnTo>
                    <a:pt x="15397" y="630476"/>
                  </a:lnTo>
                  <a:lnTo>
                    <a:pt x="1923921" y="48815"/>
                  </a:lnTo>
                  <a:lnTo>
                    <a:pt x="1927623" y="60963"/>
                  </a:lnTo>
                  <a:close/>
                </a:path>
                <a:path w="2289809" h="1820545">
                  <a:moveTo>
                    <a:pt x="1934735" y="72073"/>
                  </a:moveTo>
                  <a:lnTo>
                    <a:pt x="26438" y="653665"/>
                  </a:lnTo>
                  <a:lnTo>
                    <a:pt x="20136" y="642309"/>
                  </a:lnTo>
                  <a:lnTo>
                    <a:pt x="1929083" y="60518"/>
                  </a:lnTo>
                  <a:lnTo>
                    <a:pt x="1934735" y="72073"/>
                  </a:lnTo>
                  <a:close/>
                </a:path>
                <a:path w="2289809" h="1820545">
                  <a:moveTo>
                    <a:pt x="1933807" y="85632"/>
                  </a:moveTo>
                  <a:lnTo>
                    <a:pt x="25185" y="667323"/>
                  </a:lnTo>
                  <a:lnTo>
                    <a:pt x="22133" y="654977"/>
                  </a:lnTo>
                  <a:lnTo>
                    <a:pt x="1930917" y="73236"/>
                  </a:lnTo>
                  <a:lnTo>
                    <a:pt x="1933807" y="85632"/>
                  </a:lnTo>
                  <a:close/>
                </a:path>
                <a:path w="2289809" h="1820545">
                  <a:moveTo>
                    <a:pt x="28888" y="679471"/>
                  </a:moveTo>
                  <a:lnTo>
                    <a:pt x="23886" y="667719"/>
                  </a:lnTo>
                  <a:lnTo>
                    <a:pt x="28678" y="666259"/>
                  </a:lnTo>
                  <a:lnTo>
                    <a:pt x="28888" y="679471"/>
                  </a:lnTo>
                  <a:close/>
                </a:path>
                <a:path w="2289809" h="1820545">
                  <a:moveTo>
                    <a:pt x="1943439" y="95973"/>
                  </a:moveTo>
                  <a:lnTo>
                    <a:pt x="32381" y="678407"/>
                  </a:lnTo>
                  <a:lnTo>
                    <a:pt x="28678" y="666259"/>
                  </a:lnTo>
                  <a:lnTo>
                    <a:pt x="1939412" y="83924"/>
                  </a:lnTo>
                  <a:lnTo>
                    <a:pt x="1943439" y="95973"/>
                  </a:lnTo>
                  <a:close/>
                </a:path>
                <a:path w="2289809" h="1820545">
                  <a:moveTo>
                    <a:pt x="1942999" y="109384"/>
                  </a:moveTo>
                  <a:lnTo>
                    <a:pt x="32103" y="691768"/>
                  </a:lnTo>
                  <a:lnTo>
                    <a:pt x="27856" y="679786"/>
                  </a:lnTo>
                  <a:lnTo>
                    <a:pt x="1937997" y="97632"/>
                  </a:lnTo>
                  <a:lnTo>
                    <a:pt x="1942999" y="109384"/>
                  </a:lnTo>
                  <a:close/>
                </a:path>
                <a:path w="2289809" h="1820545">
                  <a:moveTo>
                    <a:pt x="1942722" y="122745"/>
                  </a:moveTo>
                  <a:lnTo>
                    <a:pt x="40842" y="702382"/>
                  </a:lnTo>
                  <a:lnTo>
                    <a:pt x="37220" y="690209"/>
                  </a:lnTo>
                  <a:lnTo>
                    <a:pt x="1942106" y="109656"/>
                  </a:lnTo>
                  <a:lnTo>
                    <a:pt x="1942722" y="122745"/>
                  </a:lnTo>
                  <a:close/>
                </a:path>
                <a:path w="2289809" h="1820545">
                  <a:moveTo>
                    <a:pt x="40482" y="715768"/>
                  </a:moveTo>
                  <a:lnTo>
                    <a:pt x="35562" y="703991"/>
                  </a:lnTo>
                  <a:lnTo>
                    <a:pt x="39200" y="709520"/>
                  </a:lnTo>
                  <a:lnTo>
                    <a:pt x="40482" y="715768"/>
                  </a:lnTo>
                  <a:close/>
                </a:path>
                <a:path w="2289809" h="1820545">
                  <a:moveTo>
                    <a:pt x="1950079" y="133780"/>
                  </a:moveTo>
                  <a:lnTo>
                    <a:pt x="42838" y="715050"/>
                  </a:lnTo>
                  <a:lnTo>
                    <a:pt x="39200" y="709520"/>
                  </a:lnTo>
                  <a:lnTo>
                    <a:pt x="37917" y="703273"/>
                  </a:lnTo>
                  <a:lnTo>
                    <a:pt x="1943615" y="122473"/>
                  </a:lnTo>
                  <a:lnTo>
                    <a:pt x="1950079" y="133780"/>
                  </a:lnTo>
                  <a:close/>
                </a:path>
                <a:path w="2289809" h="1820545">
                  <a:moveTo>
                    <a:pt x="1953964" y="145873"/>
                  </a:moveTo>
                  <a:lnTo>
                    <a:pt x="47596" y="726877"/>
                  </a:lnTo>
                  <a:lnTo>
                    <a:pt x="44056" y="714679"/>
                  </a:lnTo>
                  <a:lnTo>
                    <a:pt x="1950722" y="133584"/>
                  </a:lnTo>
                  <a:lnTo>
                    <a:pt x="1953964" y="145873"/>
                  </a:lnTo>
                  <a:close/>
                </a:path>
                <a:path w="2289809" h="1820545">
                  <a:moveTo>
                    <a:pt x="1958946" y="157631"/>
                  </a:moveTo>
                  <a:lnTo>
                    <a:pt x="49918" y="739446"/>
                  </a:lnTo>
                  <a:lnTo>
                    <a:pt x="47028" y="727050"/>
                  </a:lnTo>
                  <a:lnTo>
                    <a:pt x="1955081" y="145532"/>
                  </a:lnTo>
                  <a:lnTo>
                    <a:pt x="1958946" y="157631"/>
                  </a:lnTo>
                  <a:close/>
                </a:path>
                <a:path w="2289809" h="1820545">
                  <a:moveTo>
                    <a:pt x="1963299" y="169581"/>
                  </a:moveTo>
                  <a:lnTo>
                    <a:pt x="52727" y="751866"/>
                  </a:lnTo>
                  <a:lnTo>
                    <a:pt x="48212" y="739966"/>
                  </a:lnTo>
                  <a:lnTo>
                    <a:pt x="1959921" y="157334"/>
                  </a:lnTo>
                  <a:lnTo>
                    <a:pt x="1963299" y="169581"/>
                  </a:lnTo>
                  <a:close/>
                </a:path>
                <a:path w="2289809" h="1820545">
                  <a:moveTo>
                    <a:pt x="1963590" y="182769"/>
                  </a:moveTo>
                  <a:lnTo>
                    <a:pt x="55048" y="764436"/>
                  </a:lnTo>
                  <a:lnTo>
                    <a:pt x="52970" y="751792"/>
                  </a:lnTo>
                  <a:lnTo>
                    <a:pt x="1959075" y="170868"/>
                  </a:lnTo>
                  <a:lnTo>
                    <a:pt x="1963590" y="182769"/>
                  </a:lnTo>
                  <a:close/>
                </a:path>
                <a:path w="2289809" h="1820545">
                  <a:moveTo>
                    <a:pt x="1968697" y="194489"/>
                  </a:moveTo>
                  <a:lnTo>
                    <a:pt x="64680" y="774777"/>
                  </a:lnTo>
                  <a:lnTo>
                    <a:pt x="59841" y="762975"/>
                  </a:lnTo>
                  <a:lnTo>
                    <a:pt x="1965752" y="182110"/>
                  </a:lnTo>
                  <a:lnTo>
                    <a:pt x="1968697" y="194489"/>
                  </a:lnTo>
                  <a:close/>
                </a:path>
                <a:path w="2289809" h="1820545">
                  <a:moveTo>
                    <a:pt x="1972619" y="206571"/>
                  </a:moveTo>
                  <a:lnTo>
                    <a:pt x="65784" y="787717"/>
                  </a:lnTo>
                  <a:lnTo>
                    <a:pt x="62243" y="775519"/>
                  </a:lnTo>
                  <a:lnTo>
                    <a:pt x="1966480" y="195165"/>
                  </a:lnTo>
                  <a:lnTo>
                    <a:pt x="1972619" y="206571"/>
                  </a:lnTo>
                  <a:close/>
                </a:path>
                <a:path w="2289809" h="1820545">
                  <a:moveTo>
                    <a:pt x="1978429" y="218077"/>
                  </a:moveTo>
                  <a:lnTo>
                    <a:pt x="66562" y="800757"/>
                  </a:lnTo>
                  <a:lnTo>
                    <a:pt x="63509" y="788410"/>
                  </a:lnTo>
                  <a:lnTo>
                    <a:pt x="1975137" y="205803"/>
                  </a:lnTo>
                  <a:lnTo>
                    <a:pt x="1978429" y="218077"/>
                  </a:lnTo>
                  <a:close/>
                </a:path>
                <a:path w="2289809" h="1820545">
                  <a:moveTo>
                    <a:pt x="1981892" y="230298"/>
                  </a:moveTo>
                  <a:lnTo>
                    <a:pt x="69939" y="813004"/>
                  </a:lnTo>
                  <a:lnTo>
                    <a:pt x="63637" y="801648"/>
                  </a:lnTo>
                  <a:lnTo>
                    <a:pt x="1976078" y="218793"/>
                  </a:lnTo>
                  <a:lnTo>
                    <a:pt x="1981892" y="230298"/>
                  </a:lnTo>
                  <a:close/>
                </a:path>
                <a:path w="2289809" h="1820545">
                  <a:moveTo>
                    <a:pt x="1984376" y="242818"/>
                  </a:moveTo>
                  <a:lnTo>
                    <a:pt x="72342" y="825549"/>
                  </a:lnTo>
                  <a:lnTo>
                    <a:pt x="70102" y="812955"/>
                  </a:lnTo>
                  <a:lnTo>
                    <a:pt x="1981974" y="230273"/>
                  </a:lnTo>
                  <a:lnTo>
                    <a:pt x="1984376" y="242818"/>
                  </a:lnTo>
                  <a:close/>
                </a:path>
                <a:path w="2289809" h="1820545">
                  <a:moveTo>
                    <a:pt x="1989541" y="254520"/>
                  </a:moveTo>
                  <a:lnTo>
                    <a:pt x="81649" y="835989"/>
                  </a:lnTo>
                  <a:lnTo>
                    <a:pt x="79409" y="823395"/>
                  </a:lnTo>
                  <a:lnTo>
                    <a:pt x="1984701" y="242718"/>
                  </a:lnTo>
                  <a:lnTo>
                    <a:pt x="1989541" y="254520"/>
                  </a:lnTo>
                  <a:close/>
                </a:path>
                <a:path w="2289809" h="1820545">
                  <a:moveTo>
                    <a:pt x="1994218" y="266372"/>
                  </a:moveTo>
                  <a:lnTo>
                    <a:pt x="79803" y="849828"/>
                  </a:lnTo>
                  <a:lnTo>
                    <a:pt x="75911" y="837738"/>
                  </a:lnTo>
                  <a:lnTo>
                    <a:pt x="1989216" y="254619"/>
                  </a:lnTo>
                  <a:lnTo>
                    <a:pt x="1994218" y="266372"/>
                  </a:lnTo>
                  <a:close/>
                </a:path>
                <a:path w="2289809" h="1820545">
                  <a:moveTo>
                    <a:pt x="1991422" y="280500"/>
                  </a:moveTo>
                  <a:lnTo>
                    <a:pt x="91166" y="859642"/>
                  </a:lnTo>
                  <a:lnTo>
                    <a:pt x="86651" y="847741"/>
                  </a:lnTo>
                  <a:lnTo>
                    <a:pt x="1988369" y="268154"/>
                  </a:lnTo>
                  <a:lnTo>
                    <a:pt x="1991422" y="280500"/>
                  </a:lnTo>
                  <a:close/>
                </a:path>
                <a:path w="2289809" h="1820545">
                  <a:moveTo>
                    <a:pt x="1995368" y="292575"/>
                  </a:moveTo>
                  <a:lnTo>
                    <a:pt x="93081" y="872335"/>
                  </a:lnTo>
                  <a:lnTo>
                    <a:pt x="89542" y="860137"/>
                  </a:lnTo>
                  <a:lnTo>
                    <a:pt x="1991503" y="280476"/>
                  </a:lnTo>
                  <a:lnTo>
                    <a:pt x="1995368" y="292575"/>
                  </a:lnTo>
                  <a:close/>
                </a:path>
                <a:path w="2289809" h="1820545">
                  <a:moveTo>
                    <a:pt x="2002553" y="303661"/>
                  </a:moveTo>
                  <a:lnTo>
                    <a:pt x="95566" y="884854"/>
                  </a:lnTo>
                  <a:lnTo>
                    <a:pt x="91863" y="872706"/>
                  </a:lnTo>
                  <a:lnTo>
                    <a:pt x="1999121" y="291431"/>
                  </a:lnTo>
                  <a:lnTo>
                    <a:pt x="2002553" y="303661"/>
                  </a:lnTo>
                  <a:close/>
                </a:path>
                <a:path w="2289809" h="1820545">
                  <a:moveTo>
                    <a:pt x="2005372" y="316079"/>
                  </a:moveTo>
                  <a:lnTo>
                    <a:pt x="99999" y="896780"/>
                  </a:lnTo>
                  <a:lnTo>
                    <a:pt x="94672" y="885127"/>
                  </a:lnTo>
                  <a:lnTo>
                    <a:pt x="2001280" y="304050"/>
                  </a:lnTo>
                  <a:lnTo>
                    <a:pt x="2005372" y="316079"/>
                  </a:lnTo>
                  <a:close/>
                </a:path>
                <a:path w="2289809" h="1820545">
                  <a:moveTo>
                    <a:pt x="2014030" y="326717"/>
                  </a:moveTo>
                  <a:lnTo>
                    <a:pt x="104676" y="908631"/>
                  </a:lnTo>
                  <a:lnTo>
                    <a:pt x="100974" y="896483"/>
                  </a:lnTo>
                  <a:lnTo>
                    <a:pt x="2010652" y="314470"/>
                  </a:lnTo>
                  <a:lnTo>
                    <a:pt x="2014030" y="326717"/>
                  </a:lnTo>
                  <a:close/>
                </a:path>
                <a:path w="2289809" h="1820545">
                  <a:moveTo>
                    <a:pt x="2013996" y="340004"/>
                  </a:moveTo>
                  <a:lnTo>
                    <a:pt x="105617" y="921621"/>
                  </a:lnTo>
                  <a:lnTo>
                    <a:pt x="101752" y="909522"/>
                  </a:lnTo>
                  <a:lnTo>
                    <a:pt x="2010699" y="327732"/>
                  </a:lnTo>
                  <a:lnTo>
                    <a:pt x="2013996" y="340004"/>
                  </a:lnTo>
                  <a:close/>
                </a:path>
                <a:path w="2289809" h="1820545">
                  <a:moveTo>
                    <a:pt x="111432" y="933126"/>
                  </a:moveTo>
                  <a:lnTo>
                    <a:pt x="106395" y="934661"/>
                  </a:lnTo>
                  <a:lnTo>
                    <a:pt x="104318" y="922017"/>
                  </a:lnTo>
                  <a:lnTo>
                    <a:pt x="111432" y="933126"/>
                  </a:lnTo>
                  <a:close/>
                </a:path>
                <a:path w="2289809" h="1820545">
                  <a:moveTo>
                    <a:pt x="2015342" y="352871"/>
                  </a:moveTo>
                  <a:lnTo>
                    <a:pt x="111432" y="933126"/>
                  </a:lnTo>
                  <a:lnTo>
                    <a:pt x="110166" y="920235"/>
                  </a:lnTo>
                  <a:lnTo>
                    <a:pt x="2011640" y="340722"/>
                  </a:lnTo>
                  <a:lnTo>
                    <a:pt x="2015342" y="352871"/>
                  </a:lnTo>
                  <a:close/>
                </a:path>
                <a:path w="2289809" h="1820545">
                  <a:moveTo>
                    <a:pt x="2026484" y="376028"/>
                  </a:moveTo>
                  <a:lnTo>
                    <a:pt x="119080" y="957348"/>
                  </a:lnTo>
                  <a:lnTo>
                    <a:pt x="114809" y="945373"/>
                  </a:lnTo>
                  <a:lnTo>
                    <a:pt x="113184" y="945868"/>
                  </a:lnTo>
                  <a:lnTo>
                    <a:pt x="110944" y="933274"/>
                  </a:lnTo>
                  <a:lnTo>
                    <a:pt x="2018591" y="351880"/>
                  </a:lnTo>
                  <a:lnTo>
                    <a:pt x="2020669" y="364524"/>
                  </a:lnTo>
                  <a:lnTo>
                    <a:pt x="2026484" y="376028"/>
                  </a:lnTo>
                  <a:close/>
                </a:path>
                <a:path w="2289809" h="1820545">
                  <a:moveTo>
                    <a:pt x="2027018" y="389142"/>
                  </a:moveTo>
                  <a:lnTo>
                    <a:pt x="119902" y="970374"/>
                  </a:lnTo>
                  <a:lnTo>
                    <a:pt x="115767" y="958358"/>
                  </a:lnTo>
                  <a:lnTo>
                    <a:pt x="2025265" y="376400"/>
                  </a:lnTo>
                  <a:lnTo>
                    <a:pt x="2027018" y="389142"/>
                  </a:lnTo>
                  <a:close/>
                </a:path>
                <a:path w="2289809" h="1820545">
                  <a:moveTo>
                    <a:pt x="2030105" y="388202"/>
                  </a:moveTo>
                  <a:lnTo>
                    <a:pt x="2025265" y="376400"/>
                  </a:lnTo>
                  <a:lnTo>
                    <a:pt x="2025915" y="376202"/>
                  </a:lnTo>
                  <a:lnTo>
                    <a:pt x="2030105" y="388202"/>
                  </a:lnTo>
                  <a:close/>
                </a:path>
                <a:path w="2289809" h="1820545">
                  <a:moveTo>
                    <a:pt x="2032345" y="400796"/>
                  </a:moveTo>
                  <a:lnTo>
                    <a:pt x="125023" y="982090"/>
                  </a:lnTo>
                  <a:lnTo>
                    <a:pt x="120996" y="970041"/>
                  </a:lnTo>
                  <a:lnTo>
                    <a:pt x="2026693" y="389241"/>
                  </a:lnTo>
                  <a:lnTo>
                    <a:pt x="2032345" y="400796"/>
                  </a:lnTo>
                  <a:close/>
                </a:path>
                <a:path w="2289809" h="1820545">
                  <a:moveTo>
                    <a:pt x="2033448" y="413736"/>
                  </a:moveTo>
                  <a:lnTo>
                    <a:pt x="128157" y="994412"/>
                  </a:lnTo>
                  <a:lnTo>
                    <a:pt x="125591" y="981917"/>
                  </a:lnTo>
                  <a:lnTo>
                    <a:pt x="2028934" y="401835"/>
                  </a:lnTo>
                  <a:lnTo>
                    <a:pt x="2033448" y="413736"/>
                  </a:lnTo>
                  <a:close/>
                </a:path>
                <a:path w="2289809" h="1820545">
                  <a:moveTo>
                    <a:pt x="2036257" y="426157"/>
                  </a:moveTo>
                  <a:lnTo>
                    <a:pt x="131616" y="1006635"/>
                  </a:lnTo>
                  <a:lnTo>
                    <a:pt x="128319" y="994363"/>
                  </a:lnTo>
                  <a:lnTo>
                    <a:pt x="2035804" y="413018"/>
                  </a:lnTo>
                  <a:lnTo>
                    <a:pt x="2036257" y="426157"/>
                  </a:lnTo>
                  <a:close/>
                </a:path>
                <a:path w="2289809" h="1820545">
                  <a:moveTo>
                    <a:pt x="2040853" y="438033"/>
                  </a:moveTo>
                  <a:lnTo>
                    <a:pt x="139461" y="1017520"/>
                  </a:lnTo>
                  <a:lnTo>
                    <a:pt x="134459" y="1005768"/>
                  </a:lnTo>
                  <a:lnTo>
                    <a:pt x="2036014" y="426231"/>
                  </a:lnTo>
                  <a:lnTo>
                    <a:pt x="2040853" y="438033"/>
                  </a:lnTo>
                  <a:close/>
                </a:path>
                <a:path w="2289809" h="1820545">
                  <a:moveTo>
                    <a:pt x="2043337" y="450552"/>
                  </a:moveTo>
                  <a:lnTo>
                    <a:pt x="139589" y="1030758"/>
                  </a:lnTo>
                  <a:lnTo>
                    <a:pt x="137511" y="1018115"/>
                  </a:lnTo>
                  <a:lnTo>
                    <a:pt x="2039960" y="438305"/>
                  </a:lnTo>
                  <a:lnTo>
                    <a:pt x="2043337" y="450552"/>
                  </a:lnTo>
                  <a:close/>
                </a:path>
                <a:path w="2289809" h="1820545">
                  <a:moveTo>
                    <a:pt x="2050289" y="461710"/>
                  </a:moveTo>
                  <a:lnTo>
                    <a:pt x="143661" y="1042794"/>
                  </a:lnTo>
                  <a:lnTo>
                    <a:pt x="139183" y="1030882"/>
                  </a:lnTo>
                  <a:lnTo>
                    <a:pt x="2044800" y="450107"/>
                  </a:lnTo>
                  <a:lnTo>
                    <a:pt x="2050289" y="461710"/>
                  </a:lnTo>
                  <a:close/>
                </a:path>
                <a:path w="2289809" h="1820545">
                  <a:moveTo>
                    <a:pt x="2048305" y="475592"/>
                  </a:moveTo>
                  <a:lnTo>
                    <a:pt x="145126" y="1055624"/>
                  </a:lnTo>
                  <a:lnTo>
                    <a:pt x="141748" y="1043377"/>
                  </a:lnTo>
                  <a:lnTo>
                    <a:pt x="2046390" y="462899"/>
                  </a:lnTo>
                  <a:lnTo>
                    <a:pt x="2048305" y="475592"/>
                  </a:lnTo>
                  <a:close/>
                </a:path>
                <a:path w="2289809" h="1820545">
                  <a:moveTo>
                    <a:pt x="2055453" y="473413"/>
                  </a:moveTo>
                  <a:lnTo>
                    <a:pt x="2048305" y="475592"/>
                  </a:lnTo>
                  <a:lnTo>
                    <a:pt x="2049314" y="462007"/>
                  </a:lnTo>
                  <a:lnTo>
                    <a:pt x="2055453" y="473413"/>
                  </a:lnTo>
                  <a:close/>
                </a:path>
                <a:path w="2289809" h="1820545">
                  <a:moveTo>
                    <a:pt x="2058425" y="485784"/>
                  </a:moveTo>
                  <a:lnTo>
                    <a:pt x="148584" y="1067847"/>
                  </a:lnTo>
                  <a:lnTo>
                    <a:pt x="143745" y="1056045"/>
                  </a:lnTo>
                  <a:lnTo>
                    <a:pt x="2054931" y="473572"/>
                  </a:lnTo>
                  <a:lnTo>
                    <a:pt x="2058425" y="485784"/>
                  </a:lnTo>
                  <a:close/>
                </a:path>
                <a:path w="2289809" h="1820545">
                  <a:moveTo>
                    <a:pt x="2056544" y="499634"/>
                  </a:moveTo>
                  <a:lnTo>
                    <a:pt x="155303" y="1079076"/>
                  </a:lnTo>
                  <a:lnTo>
                    <a:pt x="151509" y="1066955"/>
                  </a:lnTo>
                  <a:lnTo>
                    <a:pt x="2055013" y="486824"/>
                  </a:lnTo>
                  <a:lnTo>
                    <a:pt x="2056544" y="499634"/>
                  </a:lnTo>
                  <a:close/>
                </a:path>
                <a:path w="2289809" h="1820545">
                  <a:moveTo>
                    <a:pt x="2065098" y="510304"/>
                  </a:moveTo>
                  <a:lnTo>
                    <a:pt x="160863" y="1090658"/>
                  </a:lnTo>
                  <a:lnTo>
                    <a:pt x="159110" y="1077915"/>
                  </a:lnTo>
                  <a:lnTo>
                    <a:pt x="2059447" y="498750"/>
                  </a:lnTo>
                  <a:lnTo>
                    <a:pt x="2065098" y="510304"/>
                  </a:lnTo>
                  <a:close/>
                </a:path>
                <a:path w="2289809" h="1820545">
                  <a:moveTo>
                    <a:pt x="2066561" y="509858"/>
                  </a:moveTo>
                  <a:lnTo>
                    <a:pt x="2065098" y="510304"/>
                  </a:lnTo>
                  <a:lnTo>
                    <a:pt x="2062208" y="497908"/>
                  </a:lnTo>
                  <a:lnTo>
                    <a:pt x="2066561" y="509858"/>
                  </a:lnTo>
                  <a:close/>
                </a:path>
                <a:path w="2289809" h="1820545">
                  <a:moveTo>
                    <a:pt x="2064090" y="523888"/>
                  </a:moveTo>
                  <a:lnTo>
                    <a:pt x="163916" y="1103004"/>
                  </a:lnTo>
                  <a:lnTo>
                    <a:pt x="159320" y="1091128"/>
                  </a:lnTo>
                  <a:lnTo>
                    <a:pt x="2061525" y="511393"/>
                  </a:lnTo>
                  <a:lnTo>
                    <a:pt x="2064090" y="523888"/>
                  </a:lnTo>
                  <a:close/>
                </a:path>
                <a:path w="2289809" h="1820545">
                  <a:moveTo>
                    <a:pt x="2073641" y="534254"/>
                  </a:moveTo>
                  <a:lnTo>
                    <a:pt x="165019" y="1115945"/>
                  </a:lnTo>
                  <a:lnTo>
                    <a:pt x="160991" y="1103896"/>
                  </a:lnTo>
                  <a:lnTo>
                    <a:pt x="2068476" y="522551"/>
                  </a:lnTo>
                  <a:lnTo>
                    <a:pt x="2073641" y="534254"/>
                  </a:lnTo>
                  <a:close/>
                </a:path>
                <a:path w="2289809" h="1820545">
                  <a:moveTo>
                    <a:pt x="2071819" y="548086"/>
                  </a:moveTo>
                  <a:lnTo>
                    <a:pt x="168691" y="1128102"/>
                  </a:lnTo>
                  <a:lnTo>
                    <a:pt x="165100" y="1115920"/>
                  </a:lnTo>
                  <a:lnTo>
                    <a:pt x="2069904" y="535393"/>
                  </a:lnTo>
                  <a:lnTo>
                    <a:pt x="2071819" y="548086"/>
                  </a:lnTo>
                  <a:close/>
                </a:path>
                <a:path w="2289809" h="1820545">
                  <a:moveTo>
                    <a:pt x="2079827" y="558922"/>
                  </a:moveTo>
                  <a:lnTo>
                    <a:pt x="176729" y="1138929"/>
                  </a:lnTo>
                  <a:lnTo>
                    <a:pt x="173189" y="1126732"/>
                  </a:lnTo>
                  <a:lnTo>
                    <a:pt x="2077505" y="546353"/>
                  </a:lnTo>
                  <a:lnTo>
                    <a:pt x="2078483" y="548115"/>
                  </a:lnTo>
                  <a:lnTo>
                    <a:pt x="2079827" y="558922"/>
                  </a:lnTo>
                  <a:close/>
                </a:path>
                <a:path w="2289809" h="1820545">
                  <a:moveTo>
                    <a:pt x="2083807" y="557709"/>
                  </a:moveTo>
                  <a:lnTo>
                    <a:pt x="2078483" y="548115"/>
                  </a:lnTo>
                  <a:lnTo>
                    <a:pt x="2078236" y="546130"/>
                  </a:lnTo>
                  <a:lnTo>
                    <a:pt x="2083807" y="557709"/>
                  </a:lnTo>
                  <a:close/>
                </a:path>
                <a:path w="2289809" h="1820545">
                  <a:moveTo>
                    <a:pt x="2082717" y="571318"/>
                  </a:moveTo>
                  <a:lnTo>
                    <a:pt x="176126" y="1152390"/>
                  </a:lnTo>
                  <a:lnTo>
                    <a:pt x="170799" y="1140737"/>
                  </a:lnTo>
                  <a:lnTo>
                    <a:pt x="2079015" y="559169"/>
                  </a:lnTo>
                  <a:lnTo>
                    <a:pt x="2082717" y="571318"/>
                  </a:lnTo>
                  <a:close/>
                </a:path>
                <a:path w="2289809" h="1820545">
                  <a:moveTo>
                    <a:pt x="2089750" y="582451"/>
                  </a:moveTo>
                  <a:lnTo>
                    <a:pt x="181128" y="1164142"/>
                  </a:lnTo>
                  <a:lnTo>
                    <a:pt x="179213" y="1151449"/>
                  </a:lnTo>
                  <a:lnTo>
                    <a:pt x="2083611" y="571045"/>
                  </a:lnTo>
                  <a:lnTo>
                    <a:pt x="2089750" y="582451"/>
                  </a:lnTo>
                  <a:close/>
                </a:path>
                <a:path w="2289809" h="1820545">
                  <a:moveTo>
                    <a:pt x="2090122" y="595615"/>
                  </a:moveTo>
                  <a:lnTo>
                    <a:pt x="185156" y="1176191"/>
                  </a:lnTo>
                  <a:lnTo>
                    <a:pt x="181291" y="1164093"/>
                  </a:lnTo>
                  <a:lnTo>
                    <a:pt x="2087719" y="583070"/>
                  </a:lnTo>
                  <a:lnTo>
                    <a:pt x="2090122" y="595615"/>
                  </a:lnTo>
                  <a:close/>
                </a:path>
                <a:path w="2289809" h="1820545">
                  <a:moveTo>
                    <a:pt x="2096748" y="606872"/>
                  </a:moveTo>
                  <a:lnTo>
                    <a:pt x="185528" y="1189355"/>
                  </a:lnTo>
                  <a:lnTo>
                    <a:pt x="181176" y="1177404"/>
                  </a:lnTo>
                  <a:lnTo>
                    <a:pt x="2092234" y="594971"/>
                  </a:lnTo>
                  <a:lnTo>
                    <a:pt x="2096748" y="606872"/>
                  </a:lnTo>
                  <a:close/>
                </a:path>
                <a:path w="2289809" h="1820545">
                  <a:moveTo>
                    <a:pt x="2099232" y="619391"/>
                  </a:moveTo>
                  <a:lnTo>
                    <a:pt x="191505" y="1200810"/>
                  </a:lnTo>
                  <a:lnTo>
                    <a:pt x="188452" y="1188463"/>
                  </a:lnTo>
                  <a:lnTo>
                    <a:pt x="2096830" y="606847"/>
                  </a:lnTo>
                  <a:lnTo>
                    <a:pt x="2099232" y="619391"/>
                  </a:lnTo>
                  <a:close/>
                </a:path>
                <a:path w="2289809" h="1820545">
                  <a:moveTo>
                    <a:pt x="2101473" y="631985"/>
                  </a:moveTo>
                  <a:lnTo>
                    <a:pt x="193014" y="1213627"/>
                  </a:lnTo>
                  <a:lnTo>
                    <a:pt x="188337" y="1201775"/>
                  </a:lnTo>
                  <a:lnTo>
                    <a:pt x="2096146" y="620332"/>
                  </a:lnTo>
                  <a:lnTo>
                    <a:pt x="2101088" y="630112"/>
                  </a:lnTo>
                  <a:lnTo>
                    <a:pt x="2101473" y="631985"/>
                  </a:lnTo>
                  <a:close/>
                </a:path>
                <a:path w="2289809" h="1820545">
                  <a:moveTo>
                    <a:pt x="2101960" y="631837"/>
                  </a:moveTo>
                  <a:lnTo>
                    <a:pt x="2101088" y="630112"/>
                  </a:lnTo>
                  <a:lnTo>
                    <a:pt x="2098907" y="619490"/>
                  </a:lnTo>
                  <a:lnTo>
                    <a:pt x="2101960" y="631837"/>
                  </a:lnTo>
                  <a:close/>
                </a:path>
                <a:path w="2289809" h="1820545">
                  <a:moveTo>
                    <a:pt x="2101763" y="645173"/>
                  </a:moveTo>
                  <a:lnTo>
                    <a:pt x="198370" y="1225271"/>
                  </a:lnTo>
                  <a:lnTo>
                    <a:pt x="195182" y="1212966"/>
                  </a:lnTo>
                  <a:lnTo>
                    <a:pt x="2098630" y="632852"/>
                  </a:lnTo>
                  <a:lnTo>
                    <a:pt x="2101763" y="645173"/>
                  </a:lnTo>
                  <a:close/>
                </a:path>
                <a:path w="2289809" h="1820545">
                  <a:moveTo>
                    <a:pt x="2101763" y="645173"/>
                  </a:moveTo>
                  <a:lnTo>
                    <a:pt x="2098630" y="632852"/>
                  </a:lnTo>
                  <a:lnTo>
                    <a:pt x="2101293" y="638678"/>
                  </a:lnTo>
                  <a:lnTo>
                    <a:pt x="2101763" y="645173"/>
                  </a:lnTo>
                  <a:close/>
                </a:path>
                <a:path w="2289809" h="1820545">
                  <a:moveTo>
                    <a:pt x="2101293" y="638678"/>
                  </a:moveTo>
                  <a:lnTo>
                    <a:pt x="2098630" y="632852"/>
                  </a:lnTo>
                  <a:lnTo>
                    <a:pt x="2100823" y="632183"/>
                  </a:lnTo>
                  <a:lnTo>
                    <a:pt x="2101293" y="638678"/>
                  </a:lnTo>
                  <a:close/>
                </a:path>
                <a:path w="2289809" h="1820545">
                  <a:moveTo>
                    <a:pt x="2103957" y="644505"/>
                  </a:moveTo>
                  <a:lnTo>
                    <a:pt x="2101763" y="645173"/>
                  </a:lnTo>
                  <a:lnTo>
                    <a:pt x="2101293" y="638678"/>
                  </a:lnTo>
                  <a:lnTo>
                    <a:pt x="2103957" y="644505"/>
                  </a:lnTo>
                  <a:close/>
                </a:path>
                <a:path w="2289809" h="1820545">
                  <a:moveTo>
                    <a:pt x="2109040" y="656232"/>
                  </a:moveTo>
                  <a:lnTo>
                    <a:pt x="199200" y="1238295"/>
                  </a:lnTo>
                  <a:lnTo>
                    <a:pt x="195661" y="1226097"/>
                  </a:lnTo>
                  <a:lnTo>
                    <a:pt x="2105500" y="644035"/>
                  </a:lnTo>
                  <a:lnTo>
                    <a:pt x="2109040" y="656232"/>
                  </a:lnTo>
                  <a:close/>
                </a:path>
                <a:path w="2289809" h="1820545">
                  <a:moveTo>
                    <a:pt x="2108924" y="669544"/>
                  </a:moveTo>
                  <a:lnTo>
                    <a:pt x="207858" y="1248933"/>
                  </a:lnTo>
                  <a:lnTo>
                    <a:pt x="203993" y="1236834"/>
                  </a:lnTo>
                  <a:lnTo>
                    <a:pt x="2105547" y="657297"/>
                  </a:lnTo>
                  <a:lnTo>
                    <a:pt x="2108924" y="669544"/>
                  </a:lnTo>
                  <a:close/>
                </a:path>
                <a:path w="2289809" h="1820545">
                  <a:moveTo>
                    <a:pt x="2116445" y="680529"/>
                  </a:moveTo>
                  <a:lnTo>
                    <a:pt x="210586" y="1261378"/>
                  </a:lnTo>
                  <a:lnTo>
                    <a:pt x="206883" y="1249230"/>
                  </a:lnTo>
                  <a:lnTo>
                    <a:pt x="2112661" y="668406"/>
                  </a:lnTo>
                  <a:lnTo>
                    <a:pt x="2116445" y="680529"/>
                  </a:lnTo>
                  <a:close/>
                </a:path>
                <a:path w="2289809" h="1820545">
                  <a:moveTo>
                    <a:pt x="2122909" y="691836"/>
                  </a:moveTo>
                  <a:lnTo>
                    <a:pt x="209333" y="1275037"/>
                  </a:lnTo>
                  <a:lnTo>
                    <a:pt x="206118" y="1262740"/>
                  </a:lnTo>
                  <a:lnTo>
                    <a:pt x="2119207" y="679687"/>
                  </a:lnTo>
                  <a:lnTo>
                    <a:pt x="2122909" y="691836"/>
                  </a:lnTo>
                  <a:close/>
                </a:path>
                <a:path w="2289809" h="1820545">
                  <a:moveTo>
                    <a:pt x="2123037" y="705073"/>
                  </a:moveTo>
                  <a:lnTo>
                    <a:pt x="212548" y="1287333"/>
                  </a:lnTo>
                  <a:lnTo>
                    <a:pt x="208641" y="1275247"/>
                  </a:lnTo>
                  <a:lnTo>
                    <a:pt x="2120797" y="692479"/>
                  </a:lnTo>
                  <a:lnTo>
                    <a:pt x="2123037" y="705073"/>
                  </a:lnTo>
                  <a:close/>
                </a:path>
                <a:path w="2289809" h="1820545">
                  <a:moveTo>
                    <a:pt x="2129096" y="716504"/>
                  </a:moveTo>
                  <a:lnTo>
                    <a:pt x="220464" y="1298198"/>
                  </a:lnTo>
                  <a:lnTo>
                    <a:pt x="216772" y="1286046"/>
                  </a:lnTo>
                  <a:lnTo>
                    <a:pt x="2123281" y="704999"/>
                  </a:lnTo>
                  <a:lnTo>
                    <a:pt x="2129096" y="716504"/>
                  </a:lnTo>
                  <a:close/>
                </a:path>
                <a:path w="2289809" h="1820545">
                  <a:moveTo>
                    <a:pt x="2130442" y="729370"/>
                  </a:moveTo>
                  <a:lnTo>
                    <a:pt x="222227" y="1310937"/>
                  </a:lnTo>
                  <a:lnTo>
                    <a:pt x="218525" y="1298789"/>
                  </a:lnTo>
                  <a:lnTo>
                    <a:pt x="2124303" y="717964"/>
                  </a:lnTo>
                  <a:lnTo>
                    <a:pt x="2130442" y="729370"/>
                  </a:lnTo>
                  <a:close/>
                </a:path>
                <a:path w="2289809" h="1820545">
                  <a:moveTo>
                    <a:pt x="2134307" y="741469"/>
                  </a:moveTo>
                  <a:lnTo>
                    <a:pt x="227392" y="1322640"/>
                  </a:lnTo>
                  <a:lnTo>
                    <a:pt x="223527" y="1310541"/>
                  </a:lnTo>
                  <a:lnTo>
                    <a:pt x="2131254" y="729122"/>
                  </a:lnTo>
                  <a:lnTo>
                    <a:pt x="2134307" y="741469"/>
                  </a:lnTo>
                  <a:close/>
                </a:path>
                <a:path w="2289809" h="1820545">
                  <a:moveTo>
                    <a:pt x="2134111" y="754805"/>
                  </a:moveTo>
                  <a:lnTo>
                    <a:pt x="230120" y="1335085"/>
                  </a:lnTo>
                  <a:lnTo>
                    <a:pt x="225930" y="1323085"/>
                  </a:lnTo>
                  <a:lnTo>
                    <a:pt x="2130246" y="742707"/>
                  </a:lnTo>
                  <a:lnTo>
                    <a:pt x="2134111" y="754805"/>
                  </a:lnTo>
                  <a:close/>
                </a:path>
                <a:path w="2289809" h="1820545">
                  <a:moveTo>
                    <a:pt x="2145368" y="764651"/>
                  </a:moveTo>
                  <a:lnTo>
                    <a:pt x="233091" y="1347456"/>
                  </a:lnTo>
                  <a:lnTo>
                    <a:pt x="230038" y="1335110"/>
                  </a:lnTo>
                  <a:lnTo>
                    <a:pt x="2141015" y="752701"/>
                  </a:lnTo>
                  <a:lnTo>
                    <a:pt x="2145368" y="764651"/>
                  </a:lnTo>
                  <a:close/>
                </a:path>
                <a:path w="2289809" h="1820545">
                  <a:moveTo>
                    <a:pt x="2145008" y="778038"/>
                  </a:moveTo>
                  <a:lnTo>
                    <a:pt x="236062" y="1359827"/>
                  </a:lnTo>
                  <a:lnTo>
                    <a:pt x="230736" y="1348174"/>
                  </a:lnTo>
                  <a:lnTo>
                    <a:pt x="2140007" y="766285"/>
                  </a:lnTo>
                  <a:lnTo>
                    <a:pt x="2145008" y="778038"/>
                  </a:lnTo>
                  <a:close/>
                </a:path>
                <a:path w="2289809" h="1820545">
                  <a:moveTo>
                    <a:pt x="2147249" y="790631"/>
                  </a:moveTo>
                  <a:lnTo>
                    <a:pt x="245207" y="1370317"/>
                  </a:lnTo>
                  <a:lnTo>
                    <a:pt x="241424" y="1358193"/>
                  </a:lnTo>
                  <a:lnTo>
                    <a:pt x="2145983" y="777740"/>
                  </a:lnTo>
                  <a:lnTo>
                    <a:pt x="2147249" y="790631"/>
                  </a:lnTo>
                  <a:close/>
                </a:path>
                <a:path w="2289809" h="1820545">
                  <a:moveTo>
                    <a:pt x="2148921" y="803399"/>
                  </a:moveTo>
                  <a:lnTo>
                    <a:pt x="249641" y="1382243"/>
                  </a:lnTo>
                  <a:lnTo>
                    <a:pt x="246913" y="1369797"/>
                  </a:lnTo>
                  <a:lnTo>
                    <a:pt x="2145706" y="791102"/>
                  </a:lnTo>
                  <a:lnTo>
                    <a:pt x="2148921" y="803399"/>
                  </a:lnTo>
                  <a:close/>
                </a:path>
                <a:path w="2289809" h="1820545">
                  <a:moveTo>
                    <a:pt x="2156684" y="814309"/>
                  </a:moveTo>
                  <a:lnTo>
                    <a:pt x="254726" y="1393969"/>
                  </a:lnTo>
                  <a:lnTo>
                    <a:pt x="251024" y="1381821"/>
                  </a:lnTo>
                  <a:lnTo>
                    <a:pt x="2154607" y="801666"/>
                  </a:lnTo>
                  <a:lnTo>
                    <a:pt x="2156684" y="814309"/>
                  </a:lnTo>
                  <a:close/>
                </a:path>
                <a:path w="2289809" h="1820545">
                  <a:moveTo>
                    <a:pt x="2161768" y="826037"/>
                  </a:moveTo>
                  <a:lnTo>
                    <a:pt x="255710" y="1406946"/>
                  </a:lnTo>
                  <a:lnTo>
                    <a:pt x="251235" y="1395033"/>
                  </a:lnTo>
                  <a:lnTo>
                    <a:pt x="2157091" y="814185"/>
                  </a:lnTo>
                  <a:lnTo>
                    <a:pt x="2161768" y="826037"/>
                  </a:lnTo>
                  <a:close/>
                </a:path>
                <a:path w="2289809" h="1820545">
                  <a:moveTo>
                    <a:pt x="2163683" y="838730"/>
                  </a:moveTo>
                  <a:lnTo>
                    <a:pt x="257255" y="1419752"/>
                  </a:lnTo>
                  <a:lnTo>
                    <a:pt x="253878" y="1407505"/>
                  </a:lnTo>
                  <a:lnTo>
                    <a:pt x="2159981" y="826581"/>
                  </a:lnTo>
                  <a:lnTo>
                    <a:pt x="2163683" y="838730"/>
                  </a:lnTo>
                  <a:close/>
                </a:path>
                <a:path w="2289809" h="1820545">
                  <a:moveTo>
                    <a:pt x="2166736" y="851076"/>
                  </a:moveTo>
                  <a:lnTo>
                    <a:pt x="260927" y="1431910"/>
                  </a:lnTo>
                  <a:lnTo>
                    <a:pt x="257360" y="1419720"/>
                  </a:lnTo>
                  <a:lnTo>
                    <a:pt x="2164820" y="838383"/>
                  </a:lnTo>
                  <a:lnTo>
                    <a:pt x="2166736" y="851076"/>
                  </a:lnTo>
                  <a:close/>
                </a:path>
                <a:path w="2289809" h="1820545">
                  <a:moveTo>
                    <a:pt x="2169707" y="863447"/>
                  </a:moveTo>
                  <a:lnTo>
                    <a:pt x="264822" y="1443999"/>
                  </a:lnTo>
                  <a:lnTo>
                    <a:pt x="261448" y="1431751"/>
                  </a:lnTo>
                  <a:lnTo>
                    <a:pt x="2166330" y="851200"/>
                  </a:lnTo>
                  <a:lnTo>
                    <a:pt x="2169707" y="863447"/>
                  </a:lnTo>
                  <a:close/>
                </a:path>
                <a:path w="2289809" h="1820545">
                  <a:moveTo>
                    <a:pt x="2177552" y="874333"/>
                  </a:moveTo>
                  <a:lnTo>
                    <a:pt x="269419" y="1455875"/>
                  </a:lnTo>
                  <a:lnTo>
                    <a:pt x="266041" y="1443628"/>
                  </a:lnTo>
                  <a:lnTo>
                    <a:pt x="2173525" y="862284"/>
                  </a:lnTo>
                  <a:lnTo>
                    <a:pt x="2177552" y="874333"/>
                  </a:lnTo>
                  <a:close/>
                </a:path>
                <a:path w="2289809" h="1820545">
                  <a:moveTo>
                    <a:pt x="2177031" y="887769"/>
                  </a:moveTo>
                  <a:lnTo>
                    <a:pt x="270034" y="1468964"/>
                  </a:lnTo>
                  <a:lnTo>
                    <a:pt x="266332" y="1456816"/>
                  </a:lnTo>
                  <a:lnTo>
                    <a:pt x="2171704" y="876115"/>
                  </a:lnTo>
                  <a:lnTo>
                    <a:pt x="2177031" y="887769"/>
                  </a:lnTo>
                  <a:close/>
                </a:path>
                <a:path w="2289809" h="1820545">
                  <a:moveTo>
                    <a:pt x="2181742" y="886333"/>
                  </a:moveTo>
                  <a:lnTo>
                    <a:pt x="2177031" y="887769"/>
                  </a:lnTo>
                  <a:lnTo>
                    <a:pt x="2177552" y="874333"/>
                  </a:lnTo>
                  <a:lnTo>
                    <a:pt x="2181742" y="886333"/>
                  </a:lnTo>
                  <a:close/>
                </a:path>
                <a:path w="2289809" h="1820545">
                  <a:moveTo>
                    <a:pt x="2179921" y="900164"/>
                  </a:moveTo>
                  <a:lnTo>
                    <a:pt x="277961" y="1479825"/>
                  </a:lnTo>
                  <a:lnTo>
                    <a:pt x="272471" y="1468222"/>
                  </a:lnTo>
                  <a:lnTo>
                    <a:pt x="2176868" y="887818"/>
                  </a:lnTo>
                  <a:lnTo>
                    <a:pt x="2179921" y="900164"/>
                  </a:lnTo>
                  <a:close/>
                </a:path>
                <a:path w="2289809" h="1820545">
                  <a:moveTo>
                    <a:pt x="2185979" y="911595"/>
                  </a:moveTo>
                  <a:lnTo>
                    <a:pt x="279551" y="1492617"/>
                  </a:lnTo>
                  <a:lnTo>
                    <a:pt x="277311" y="1480023"/>
                  </a:lnTo>
                  <a:lnTo>
                    <a:pt x="2180814" y="899892"/>
                  </a:lnTo>
                  <a:lnTo>
                    <a:pt x="2185979" y="911595"/>
                  </a:lnTo>
                  <a:close/>
                </a:path>
                <a:path w="2289809" h="1820545">
                  <a:moveTo>
                    <a:pt x="2191144" y="923298"/>
                  </a:moveTo>
                  <a:lnTo>
                    <a:pt x="288127" y="1503280"/>
                  </a:lnTo>
                  <a:lnTo>
                    <a:pt x="283450" y="1491429"/>
                  </a:lnTo>
                  <a:lnTo>
                    <a:pt x="2189391" y="910555"/>
                  </a:lnTo>
                  <a:lnTo>
                    <a:pt x="2191144" y="923298"/>
                  </a:lnTo>
                  <a:close/>
                </a:path>
                <a:path w="2289809" h="1820545">
                  <a:moveTo>
                    <a:pt x="2190947" y="936634"/>
                  </a:moveTo>
                  <a:lnTo>
                    <a:pt x="287768" y="1516666"/>
                  </a:lnTo>
                  <a:lnTo>
                    <a:pt x="284391" y="1504419"/>
                  </a:lnTo>
                  <a:lnTo>
                    <a:pt x="2188382" y="924139"/>
                  </a:lnTo>
                  <a:lnTo>
                    <a:pt x="2190947" y="936634"/>
                  </a:lnTo>
                  <a:close/>
                </a:path>
                <a:path w="2289809" h="1820545">
                  <a:moveTo>
                    <a:pt x="2196761" y="948139"/>
                  </a:moveTo>
                  <a:lnTo>
                    <a:pt x="290658" y="1529062"/>
                  </a:lnTo>
                  <a:lnTo>
                    <a:pt x="285981" y="1517211"/>
                  </a:lnTo>
                  <a:lnTo>
                    <a:pt x="2191272" y="936535"/>
                  </a:lnTo>
                  <a:lnTo>
                    <a:pt x="2196761" y="948139"/>
                  </a:lnTo>
                  <a:close/>
                </a:path>
                <a:path w="2289809" h="1820545">
                  <a:moveTo>
                    <a:pt x="2198758" y="960807"/>
                  </a:moveTo>
                  <a:lnTo>
                    <a:pt x="295092" y="1540988"/>
                  </a:lnTo>
                  <a:lnTo>
                    <a:pt x="292283" y="1528567"/>
                  </a:lnTo>
                  <a:lnTo>
                    <a:pt x="2195868" y="948411"/>
                  </a:lnTo>
                  <a:lnTo>
                    <a:pt x="2198758" y="960807"/>
                  </a:lnTo>
                  <a:close/>
                </a:path>
                <a:path w="2289809" h="1820545">
                  <a:moveTo>
                    <a:pt x="2200998" y="973401"/>
                  </a:moveTo>
                  <a:lnTo>
                    <a:pt x="295678" y="1554086"/>
                  </a:lnTo>
                  <a:lnTo>
                    <a:pt x="292111" y="1541896"/>
                  </a:lnTo>
                  <a:lnTo>
                    <a:pt x="2197296" y="961253"/>
                  </a:lnTo>
                  <a:lnTo>
                    <a:pt x="2200998" y="973401"/>
                  </a:lnTo>
                  <a:close/>
                </a:path>
                <a:path w="2289809" h="1820545">
                  <a:moveTo>
                    <a:pt x="2208146" y="971223"/>
                  </a:moveTo>
                  <a:lnTo>
                    <a:pt x="2197296" y="961253"/>
                  </a:lnTo>
                  <a:lnTo>
                    <a:pt x="2206393" y="958480"/>
                  </a:lnTo>
                  <a:lnTo>
                    <a:pt x="2208146" y="971223"/>
                  </a:lnTo>
                  <a:close/>
                </a:path>
                <a:path w="2289809" h="1820545">
                  <a:moveTo>
                    <a:pt x="2209412" y="984114"/>
                  </a:moveTo>
                  <a:lnTo>
                    <a:pt x="304934" y="1564542"/>
                  </a:lnTo>
                  <a:lnTo>
                    <a:pt x="302206" y="1552096"/>
                  </a:lnTo>
                  <a:lnTo>
                    <a:pt x="2206603" y="971693"/>
                  </a:lnTo>
                  <a:lnTo>
                    <a:pt x="2209412" y="984114"/>
                  </a:lnTo>
                  <a:close/>
                </a:path>
                <a:path w="2289809" h="1820545">
                  <a:moveTo>
                    <a:pt x="2212627" y="996410"/>
                  </a:moveTo>
                  <a:lnTo>
                    <a:pt x="305306" y="1577705"/>
                  </a:lnTo>
                  <a:lnTo>
                    <a:pt x="300303" y="1565953"/>
                  </a:lnTo>
                  <a:lnTo>
                    <a:pt x="2207950" y="984559"/>
                  </a:lnTo>
                  <a:lnTo>
                    <a:pt x="2212627" y="996410"/>
                  </a:lnTo>
                  <a:close/>
                </a:path>
                <a:path w="2289809" h="1820545">
                  <a:moveTo>
                    <a:pt x="306490" y="1590621"/>
                  </a:moveTo>
                  <a:lnTo>
                    <a:pt x="303112" y="1578374"/>
                  </a:lnTo>
                  <a:lnTo>
                    <a:pt x="305224" y="1577730"/>
                  </a:lnTo>
                  <a:lnTo>
                    <a:pt x="306490" y="1590621"/>
                  </a:lnTo>
                  <a:close/>
                </a:path>
                <a:path w="2289809" h="1820545">
                  <a:moveTo>
                    <a:pt x="2213487" y="1009425"/>
                  </a:moveTo>
                  <a:lnTo>
                    <a:pt x="311039" y="1589235"/>
                  </a:lnTo>
                  <a:lnTo>
                    <a:pt x="305224" y="1577730"/>
                  </a:lnTo>
                  <a:lnTo>
                    <a:pt x="2208809" y="997574"/>
                  </a:lnTo>
                  <a:lnTo>
                    <a:pt x="2213487" y="1009425"/>
                  </a:lnTo>
                  <a:close/>
                </a:path>
                <a:path w="2289809" h="1820545">
                  <a:moveTo>
                    <a:pt x="2216458" y="1021796"/>
                  </a:moveTo>
                  <a:lnTo>
                    <a:pt x="311817" y="1602274"/>
                  </a:lnTo>
                  <a:lnTo>
                    <a:pt x="310551" y="1589383"/>
                  </a:lnTo>
                  <a:lnTo>
                    <a:pt x="2213406" y="1009450"/>
                  </a:lnTo>
                  <a:lnTo>
                    <a:pt x="2216458" y="1021796"/>
                  </a:lnTo>
                  <a:close/>
                </a:path>
                <a:path w="2289809" h="1820545">
                  <a:moveTo>
                    <a:pt x="2225278" y="1032385"/>
                  </a:moveTo>
                  <a:lnTo>
                    <a:pt x="318606" y="1613482"/>
                  </a:lnTo>
                  <a:lnTo>
                    <a:pt x="312792" y="1601977"/>
                  </a:lnTo>
                  <a:lnTo>
                    <a:pt x="2220844" y="1020459"/>
                  </a:lnTo>
                  <a:lnTo>
                    <a:pt x="2225278" y="1032385"/>
                  </a:lnTo>
                  <a:close/>
                </a:path>
                <a:path w="2289809" h="1820545">
                  <a:moveTo>
                    <a:pt x="2224351" y="1045944"/>
                  </a:moveTo>
                  <a:lnTo>
                    <a:pt x="322438" y="1625591"/>
                  </a:lnTo>
                  <a:lnTo>
                    <a:pt x="319256" y="1613284"/>
                  </a:lnTo>
                  <a:lnTo>
                    <a:pt x="2220485" y="1033846"/>
                  </a:lnTo>
                  <a:lnTo>
                    <a:pt x="2224351" y="1045944"/>
                  </a:lnTo>
                  <a:close/>
                </a:path>
                <a:path w="2289809" h="1820545">
                  <a:moveTo>
                    <a:pt x="322518" y="1638843"/>
                  </a:moveTo>
                  <a:lnTo>
                    <a:pt x="317191" y="1627190"/>
                  </a:lnTo>
                  <a:lnTo>
                    <a:pt x="323202" y="1625358"/>
                  </a:lnTo>
                  <a:lnTo>
                    <a:pt x="322518" y="1638843"/>
                  </a:lnTo>
                  <a:close/>
                </a:path>
                <a:path w="2289809" h="1820545">
                  <a:moveTo>
                    <a:pt x="2228865" y="1057845"/>
                  </a:moveTo>
                  <a:lnTo>
                    <a:pt x="327392" y="1637357"/>
                  </a:lnTo>
                  <a:lnTo>
                    <a:pt x="323202" y="1625358"/>
                  </a:lnTo>
                  <a:lnTo>
                    <a:pt x="2225975" y="1045449"/>
                  </a:lnTo>
                  <a:lnTo>
                    <a:pt x="2228865" y="1057845"/>
                  </a:lnTo>
                  <a:close/>
                </a:path>
                <a:path w="2289809" h="1820545">
                  <a:moveTo>
                    <a:pt x="2239472" y="1067889"/>
                  </a:moveTo>
                  <a:lnTo>
                    <a:pt x="326871" y="1650793"/>
                  </a:lnTo>
                  <a:lnTo>
                    <a:pt x="323168" y="1638645"/>
                  </a:lnTo>
                  <a:lnTo>
                    <a:pt x="2235282" y="1055889"/>
                  </a:lnTo>
                  <a:lnTo>
                    <a:pt x="2239472" y="1067889"/>
                  </a:lnTo>
                  <a:close/>
                </a:path>
                <a:path w="2289809" h="1820545">
                  <a:moveTo>
                    <a:pt x="2240494" y="1080855"/>
                  </a:moveTo>
                  <a:lnTo>
                    <a:pt x="329182" y="1663365"/>
                  </a:lnTo>
                  <a:lnTo>
                    <a:pt x="326058" y="1651041"/>
                  </a:lnTo>
                  <a:lnTo>
                    <a:pt x="2236629" y="1068756"/>
                  </a:lnTo>
                  <a:lnTo>
                    <a:pt x="2240494" y="1080855"/>
                  </a:lnTo>
                  <a:close/>
                </a:path>
                <a:path w="2289809" h="1820545">
                  <a:moveTo>
                    <a:pt x="336794" y="1674322"/>
                  </a:moveTo>
                  <a:lnTo>
                    <a:pt x="331026" y="1676080"/>
                  </a:lnTo>
                  <a:lnTo>
                    <a:pt x="329273" y="1663338"/>
                  </a:lnTo>
                  <a:lnTo>
                    <a:pt x="336794" y="1674322"/>
                  </a:lnTo>
                  <a:close/>
                </a:path>
                <a:path w="2289809" h="1820545">
                  <a:moveTo>
                    <a:pt x="2240054" y="1094265"/>
                  </a:moveTo>
                  <a:lnTo>
                    <a:pt x="336794" y="1674322"/>
                  </a:lnTo>
                  <a:lnTo>
                    <a:pt x="333091" y="1662174"/>
                  </a:lnTo>
                  <a:lnTo>
                    <a:pt x="2236026" y="1082216"/>
                  </a:lnTo>
                  <a:lnTo>
                    <a:pt x="2240054" y="1094265"/>
                  </a:lnTo>
                  <a:close/>
                </a:path>
                <a:path w="2289809" h="1820545">
                  <a:moveTo>
                    <a:pt x="2246796" y="1092211"/>
                  </a:moveTo>
                  <a:lnTo>
                    <a:pt x="2240054" y="1094265"/>
                  </a:lnTo>
                  <a:lnTo>
                    <a:pt x="2240819" y="1080755"/>
                  </a:lnTo>
                  <a:lnTo>
                    <a:pt x="2246796" y="1092211"/>
                  </a:lnTo>
                  <a:close/>
                </a:path>
                <a:path w="2289809" h="1820545">
                  <a:moveTo>
                    <a:pt x="2246599" y="1105547"/>
                  </a:moveTo>
                  <a:lnTo>
                    <a:pt x="340415" y="1686495"/>
                  </a:lnTo>
                  <a:lnTo>
                    <a:pt x="334275" y="1675090"/>
                  </a:lnTo>
                  <a:lnTo>
                    <a:pt x="2244196" y="1093003"/>
                  </a:lnTo>
                  <a:lnTo>
                    <a:pt x="2246599" y="1105547"/>
                  </a:lnTo>
                  <a:close/>
                </a:path>
                <a:path w="2289809" h="1820545">
                  <a:moveTo>
                    <a:pt x="2253659" y="1116672"/>
                  </a:moveTo>
                  <a:lnTo>
                    <a:pt x="342330" y="1699188"/>
                  </a:lnTo>
                  <a:lnTo>
                    <a:pt x="340577" y="1686446"/>
                  </a:lnTo>
                  <a:lnTo>
                    <a:pt x="2248711" y="1104904"/>
                  </a:lnTo>
                  <a:lnTo>
                    <a:pt x="2253659" y="1116672"/>
                  </a:lnTo>
                  <a:close/>
                </a:path>
                <a:path w="2289809" h="1820545">
                  <a:moveTo>
                    <a:pt x="2254897" y="1129572"/>
                  </a:moveTo>
                  <a:lnTo>
                    <a:pt x="349850" y="1710173"/>
                  </a:lnTo>
                  <a:lnTo>
                    <a:pt x="345336" y="1698272"/>
                  </a:lnTo>
                  <a:lnTo>
                    <a:pt x="2252170" y="1117126"/>
                  </a:lnTo>
                  <a:lnTo>
                    <a:pt x="2254897" y="1129572"/>
                  </a:lnTo>
                  <a:close/>
                </a:path>
                <a:path w="2289809" h="1820545">
                  <a:moveTo>
                    <a:pt x="2256813" y="1142265"/>
                  </a:moveTo>
                  <a:lnTo>
                    <a:pt x="353309" y="1722396"/>
                  </a:lnTo>
                  <a:lnTo>
                    <a:pt x="348632" y="1710545"/>
                  </a:lnTo>
                  <a:lnTo>
                    <a:pt x="2252704" y="1130240"/>
                  </a:lnTo>
                  <a:lnTo>
                    <a:pt x="2256813" y="1142265"/>
                  </a:lnTo>
                  <a:close/>
                </a:path>
                <a:path w="2289809" h="1820545">
                  <a:moveTo>
                    <a:pt x="2260143" y="1141250"/>
                  </a:moveTo>
                  <a:lnTo>
                    <a:pt x="2256813" y="1142265"/>
                  </a:lnTo>
                  <a:lnTo>
                    <a:pt x="2254491" y="1129695"/>
                  </a:lnTo>
                  <a:lnTo>
                    <a:pt x="2260143" y="1141250"/>
                  </a:lnTo>
                  <a:close/>
                </a:path>
                <a:path w="2289809" h="1820545">
                  <a:moveTo>
                    <a:pt x="2260353" y="1154462"/>
                  </a:moveTo>
                  <a:lnTo>
                    <a:pt x="358067" y="1734222"/>
                  </a:lnTo>
                  <a:lnTo>
                    <a:pt x="355502" y="1721727"/>
                  </a:lnTo>
                  <a:lnTo>
                    <a:pt x="2256312" y="1142417"/>
                  </a:lnTo>
                  <a:lnTo>
                    <a:pt x="2260353" y="1154462"/>
                  </a:lnTo>
                  <a:close/>
                </a:path>
                <a:path w="2289809" h="1820545">
                  <a:moveTo>
                    <a:pt x="358277" y="1747435"/>
                  </a:moveTo>
                  <a:lnTo>
                    <a:pt x="351326" y="1736277"/>
                  </a:lnTo>
                  <a:lnTo>
                    <a:pt x="356362" y="1734742"/>
                  </a:lnTo>
                  <a:lnTo>
                    <a:pt x="358277" y="1747435"/>
                  </a:lnTo>
                  <a:close/>
                </a:path>
                <a:path w="2289809" h="1820545">
                  <a:moveTo>
                    <a:pt x="2263974" y="1166635"/>
                  </a:moveTo>
                  <a:lnTo>
                    <a:pt x="360064" y="1746891"/>
                  </a:lnTo>
                  <a:lnTo>
                    <a:pt x="356362" y="1734742"/>
                  </a:lnTo>
                  <a:lnTo>
                    <a:pt x="2259785" y="1154636"/>
                  </a:lnTo>
                  <a:lnTo>
                    <a:pt x="2263974" y="1166635"/>
                  </a:lnTo>
                  <a:close/>
                </a:path>
                <a:path w="2289809" h="1820545">
                  <a:moveTo>
                    <a:pt x="2264671" y="1179700"/>
                  </a:moveTo>
                  <a:lnTo>
                    <a:pt x="360924" y="1759905"/>
                  </a:lnTo>
                  <a:lnTo>
                    <a:pt x="357059" y="1747807"/>
                  </a:lnTo>
                  <a:lnTo>
                    <a:pt x="2261781" y="1167304"/>
                  </a:lnTo>
                  <a:lnTo>
                    <a:pt x="2264671" y="1179700"/>
                  </a:lnTo>
                  <a:close/>
                </a:path>
                <a:path w="2289809" h="1820545">
                  <a:moveTo>
                    <a:pt x="2268374" y="1191848"/>
                  </a:moveTo>
                  <a:lnTo>
                    <a:pt x="366088" y="1771608"/>
                  </a:lnTo>
                  <a:lnTo>
                    <a:pt x="363036" y="1759262"/>
                  </a:lnTo>
                  <a:lnTo>
                    <a:pt x="2266296" y="1179205"/>
                  </a:lnTo>
                  <a:lnTo>
                    <a:pt x="2268374" y="1191848"/>
                  </a:lnTo>
                  <a:close/>
                </a:path>
                <a:path w="2289809" h="1820545">
                  <a:moveTo>
                    <a:pt x="2271541" y="1190883"/>
                  </a:moveTo>
                  <a:lnTo>
                    <a:pt x="2268374" y="1191848"/>
                  </a:lnTo>
                  <a:lnTo>
                    <a:pt x="2268002" y="1178685"/>
                  </a:lnTo>
                  <a:lnTo>
                    <a:pt x="2271541" y="1190883"/>
                  </a:lnTo>
                  <a:close/>
                </a:path>
                <a:path w="2289809" h="1820545">
                  <a:moveTo>
                    <a:pt x="2276137" y="1202759"/>
                  </a:moveTo>
                  <a:lnTo>
                    <a:pt x="371175" y="1783334"/>
                  </a:lnTo>
                  <a:lnTo>
                    <a:pt x="367144" y="1771286"/>
                  </a:lnTo>
                  <a:lnTo>
                    <a:pt x="2271561" y="1190877"/>
                  </a:lnTo>
                  <a:lnTo>
                    <a:pt x="2276137" y="1202759"/>
                  </a:lnTo>
                  <a:close/>
                </a:path>
                <a:path w="2289809" h="1820545">
                  <a:moveTo>
                    <a:pt x="373185" y="1792378"/>
                  </a:moveTo>
                  <a:lnTo>
                    <a:pt x="370197" y="1783633"/>
                  </a:lnTo>
                  <a:lnTo>
                    <a:pt x="370847" y="1783434"/>
                  </a:lnTo>
                  <a:lnTo>
                    <a:pt x="373185" y="1792378"/>
                  </a:lnTo>
                  <a:close/>
                </a:path>
                <a:path w="2289809" h="1820545">
                  <a:moveTo>
                    <a:pt x="374305" y="1795657"/>
                  </a:moveTo>
                  <a:lnTo>
                    <a:pt x="373185" y="1792378"/>
                  </a:lnTo>
                  <a:lnTo>
                    <a:pt x="370847" y="1783434"/>
                  </a:lnTo>
                  <a:lnTo>
                    <a:pt x="374305" y="1795657"/>
                  </a:lnTo>
                  <a:close/>
                </a:path>
                <a:path w="2289809" h="1820545">
                  <a:moveTo>
                    <a:pt x="2282114" y="1214214"/>
                  </a:moveTo>
                  <a:lnTo>
                    <a:pt x="374305" y="1795657"/>
                  </a:lnTo>
                  <a:lnTo>
                    <a:pt x="370847" y="1783434"/>
                  </a:lnTo>
                  <a:lnTo>
                    <a:pt x="2277925" y="1202214"/>
                  </a:lnTo>
                  <a:lnTo>
                    <a:pt x="2282114" y="1214214"/>
                  </a:lnTo>
                  <a:close/>
                </a:path>
                <a:path w="2289809" h="1820545">
                  <a:moveTo>
                    <a:pt x="374305" y="1795657"/>
                  </a:moveTo>
                  <a:lnTo>
                    <a:pt x="374062" y="1795731"/>
                  </a:lnTo>
                  <a:lnTo>
                    <a:pt x="373185" y="1792378"/>
                  </a:lnTo>
                  <a:lnTo>
                    <a:pt x="374305" y="1795657"/>
                  </a:lnTo>
                  <a:close/>
                </a:path>
                <a:path w="2289809" h="1820545">
                  <a:moveTo>
                    <a:pt x="2278588" y="1228565"/>
                  </a:moveTo>
                  <a:lnTo>
                    <a:pt x="375327" y="1808622"/>
                  </a:lnTo>
                  <a:lnTo>
                    <a:pt x="371265" y="1796584"/>
                  </a:lnTo>
                  <a:lnTo>
                    <a:pt x="2276672" y="1215873"/>
                  </a:lnTo>
                  <a:lnTo>
                    <a:pt x="2278588" y="1228565"/>
                  </a:lnTo>
                  <a:close/>
                </a:path>
                <a:path w="2289809" h="1820545">
                  <a:moveTo>
                    <a:pt x="2285898" y="1226337"/>
                  </a:moveTo>
                  <a:lnTo>
                    <a:pt x="2276672" y="1215873"/>
                  </a:lnTo>
                  <a:lnTo>
                    <a:pt x="2284470" y="1213496"/>
                  </a:lnTo>
                  <a:lnTo>
                    <a:pt x="2285898" y="1226337"/>
                  </a:lnTo>
                  <a:close/>
                </a:path>
                <a:path w="2289809" h="1820545">
                  <a:moveTo>
                    <a:pt x="1007820" y="1629134"/>
                  </a:moveTo>
                  <a:lnTo>
                    <a:pt x="379761" y="1820548"/>
                  </a:lnTo>
                  <a:lnTo>
                    <a:pt x="375409" y="1808598"/>
                  </a:lnTo>
                  <a:lnTo>
                    <a:pt x="1008504" y="1615649"/>
                  </a:lnTo>
                  <a:lnTo>
                    <a:pt x="1007820" y="1629134"/>
                  </a:lnTo>
                  <a:close/>
                </a:path>
                <a:path w="2289809" h="1820545">
                  <a:moveTo>
                    <a:pt x="2289194" y="1238610"/>
                  </a:moveTo>
                  <a:lnTo>
                    <a:pt x="1012369" y="1627748"/>
                  </a:lnTo>
                  <a:lnTo>
                    <a:pt x="1008504" y="1615649"/>
                  </a:lnTo>
                  <a:lnTo>
                    <a:pt x="2283542" y="1227055"/>
                  </a:lnTo>
                  <a:lnTo>
                    <a:pt x="2289194" y="1238610"/>
                  </a:lnTo>
                  <a:close/>
                </a:path>
              </a:pathLst>
            </a:custGeom>
            <a:solidFill>
              <a:srgbClr val="532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16464" y="584831"/>
              <a:ext cx="438905" cy="4370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3978" y="19476"/>
              <a:ext cx="3143892" cy="4344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3525" y="1835744"/>
            <a:ext cx="6970395" cy="8122920"/>
            <a:chOff x="10223525" y="1835744"/>
            <a:chExt cx="6970395" cy="8122920"/>
          </a:xfrm>
        </p:grpSpPr>
        <p:sp>
          <p:nvSpPr>
            <p:cNvPr id="3" name="object 3"/>
            <p:cNvSpPr/>
            <p:nvPr/>
          </p:nvSpPr>
          <p:spPr>
            <a:xfrm>
              <a:off x="10252100" y="1864300"/>
              <a:ext cx="6913245" cy="8065770"/>
            </a:xfrm>
            <a:custGeom>
              <a:avLst/>
              <a:gdLst/>
              <a:ahLst/>
              <a:cxnLst/>
              <a:rect l="l" t="t" r="r" b="b"/>
              <a:pathLst>
                <a:path w="6913244" h="8065770">
                  <a:moveTo>
                    <a:pt x="6427345" y="8065320"/>
                  </a:moveTo>
                  <a:lnTo>
                    <a:pt x="485774" y="8065320"/>
                  </a:lnTo>
                  <a:lnTo>
                    <a:pt x="438991" y="8063096"/>
                  </a:lnTo>
                  <a:lnTo>
                    <a:pt x="393465" y="8056561"/>
                  </a:lnTo>
                  <a:lnTo>
                    <a:pt x="349402" y="8045917"/>
                  </a:lnTo>
                  <a:lnTo>
                    <a:pt x="307004" y="8031369"/>
                  </a:lnTo>
                  <a:lnTo>
                    <a:pt x="266475" y="8013119"/>
                  </a:lnTo>
                  <a:lnTo>
                    <a:pt x="228018" y="7991372"/>
                  </a:lnTo>
                  <a:lnTo>
                    <a:pt x="191837" y="7966332"/>
                  </a:lnTo>
                  <a:lnTo>
                    <a:pt x="158136" y="7938200"/>
                  </a:lnTo>
                  <a:lnTo>
                    <a:pt x="127118" y="7907183"/>
                  </a:lnTo>
                  <a:lnTo>
                    <a:pt x="98987" y="7873481"/>
                  </a:lnTo>
                  <a:lnTo>
                    <a:pt x="73947" y="7837301"/>
                  </a:lnTo>
                  <a:lnTo>
                    <a:pt x="52200" y="7798844"/>
                  </a:lnTo>
                  <a:lnTo>
                    <a:pt x="33950" y="7758315"/>
                  </a:lnTo>
                  <a:lnTo>
                    <a:pt x="19402" y="7715916"/>
                  </a:lnTo>
                  <a:lnTo>
                    <a:pt x="8758" y="7671853"/>
                  </a:lnTo>
                  <a:lnTo>
                    <a:pt x="2223" y="7626327"/>
                  </a:lnTo>
                  <a:lnTo>
                    <a:pt x="0" y="7579554"/>
                  </a:lnTo>
                  <a:lnTo>
                    <a:pt x="0" y="485764"/>
                  </a:lnTo>
                  <a:lnTo>
                    <a:pt x="2223" y="438991"/>
                  </a:lnTo>
                  <a:lnTo>
                    <a:pt x="8758" y="393466"/>
                  </a:lnTo>
                  <a:lnTo>
                    <a:pt x="19402" y="349402"/>
                  </a:lnTo>
                  <a:lnTo>
                    <a:pt x="33950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7" y="191838"/>
                  </a:lnTo>
                  <a:lnTo>
                    <a:pt x="127118" y="158137"/>
                  </a:lnTo>
                  <a:lnTo>
                    <a:pt x="158136" y="127119"/>
                  </a:lnTo>
                  <a:lnTo>
                    <a:pt x="191837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5" y="8759"/>
                  </a:lnTo>
                  <a:lnTo>
                    <a:pt x="438991" y="2223"/>
                  </a:lnTo>
                  <a:lnTo>
                    <a:pt x="485772" y="0"/>
                  </a:lnTo>
                  <a:lnTo>
                    <a:pt x="6427347" y="0"/>
                  </a:lnTo>
                  <a:lnTo>
                    <a:pt x="6474129" y="2223"/>
                  </a:lnTo>
                  <a:lnTo>
                    <a:pt x="6519654" y="8759"/>
                  </a:lnTo>
                  <a:lnTo>
                    <a:pt x="6563717" y="19402"/>
                  </a:lnTo>
                  <a:lnTo>
                    <a:pt x="6606115" y="33951"/>
                  </a:lnTo>
                  <a:lnTo>
                    <a:pt x="6646645" y="52200"/>
                  </a:lnTo>
                  <a:lnTo>
                    <a:pt x="6685101" y="73947"/>
                  </a:lnTo>
                  <a:lnTo>
                    <a:pt x="6721282" y="98988"/>
                  </a:lnTo>
                  <a:lnTo>
                    <a:pt x="6754983" y="127119"/>
                  </a:lnTo>
                  <a:lnTo>
                    <a:pt x="6786001" y="158137"/>
                  </a:lnTo>
                  <a:lnTo>
                    <a:pt x="6814132" y="191838"/>
                  </a:lnTo>
                  <a:lnTo>
                    <a:pt x="6839173" y="228018"/>
                  </a:lnTo>
                  <a:lnTo>
                    <a:pt x="6860920" y="266475"/>
                  </a:lnTo>
                  <a:lnTo>
                    <a:pt x="6879169" y="307004"/>
                  </a:lnTo>
                  <a:lnTo>
                    <a:pt x="6893717" y="349402"/>
                  </a:lnTo>
                  <a:lnTo>
                    <a:pt x="6904361" y="393466"/>
                  </a:lnTo>
                  <a:lnTo>
                    <a:pt x="6910896" y="438991"/>
                  </a:lnTo>
                  <a:lnTo>
                    <a:pt x="6913120" y="485764"/>
                  </a:lnTo>
                  <a:lnTo>
                    <a:pt x="6913120" y="7579554"/>
                  </a:lnTo>
                  <a:lnTo>
                    <a:pt x="6910896" y="7626327"/>
                  </a:lnTo>
                  <a:lnTo>
                    <a:pt x="6904361" y="7671853"/>
                  </a:lnTo>
                  <a:lnTo>
                    <a:pt x="6893717" y="7715916"/>
                  </a:lnTo>
                  <a:lnTo>
                    <a:pt x="6879169" y="7758315"/>
                  </a:lnTo>
                  <a:lnTo>
                    <a:pt x="6860920" y="7798844"/>
                  </a:lnTo>
                  <a:lnTo>
                    <a:pt x="6839173" y="7837301"/>
                  </a:lnTo>
                  <a:lnTo>
                    <a:pt x="6814132" y="7873481"/>
                  </a:lnTo>
                  <a:lnTo>
                    <a:pt x="6786001" y="7907183"/>
                  </a:lnTo>
                  <a:lnTo>
                    <a:pt x="6754983" y="7938200"/>
                  </a:lnTo>
                  <a:lnTo>
                    <a:pt x="6721282" y="7966332"/>
                  </a:lnTo>
                  <a:lnTo>
                    <a:pt x="6685101" y="7991372"/>
                  </a:lnTo>
                  <a:lnTo>
                    <a:pt x="6646645" y="8013119"/>
                  </a:lnTo>
                  <a:lnTo>
                    <a:pt x="6606115" y="8031369"/>
                  </a:lnTo>
                  <a:lnTo>
                    <a:pt x="6563717" y="8045917"/>
                  </a:lnTo>
                  <a:lnTo>
                    <a:pt x="6519654" y="8056561"/>
                  </a:lnTo>
                  <a:lnTo>
                    <a:pt x="6474129" y="8063096"/>
                  </a:lnTo>
                  <a:lnTo>
                    <a:pt x="6427345" y="8065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52100" y="1864319"/>
              <a:ext cx="6913245" cy="8065770"/>
            </a:xfrm>
            <a:custGeom>
              <a:avLst/>
              <a:gdLst/>
              <a:ahLst/>
              <a:cxnLst/>
              <a:rect l="l" t="t" r="r" b="b"/>
              <a:pathLst>
                <a:path w="6913244" h="8065770">
                  <a:moveTo>
                    <a:pt x="485769" y="0"/>
                  </a:moveTo>
                  <a:lnTo>
                    <a:pt x="6427293" y="0"/>
                  </a:lnTo>
                  <a:lnTo>
                    <a:pt x="6474076" y="2223"/>
                  </a:lnTo>
                  <a:lnTo>
                    <a:pt x="6519601" y="8759"/>
                  </a:lnTo>
                  <a:lnTo>
                    <a:pt x="6563664" y="19402"/>
                  </a:lnTo>
                  <a:lnTo>
                    <a:pt x="6606062" y="33951"/>
                  </a:lnTo>
                  <a:lnTo>
                    <a:pt x="6646591" y="52200"/>
                  </a:lnTo>
                  <a:lnTo>
                    <a:pt x="6685047" y="73946"/>
                  </a:lnTo>
                  <a:lnTo>
                    <a:pt x="6721227" y="98987"/>
                  </a:lnTo>
                  <a:lnTo>
                    <a:pt x="6754928" y="127118"/>
                  </a:lnTo>
                  <a:lnTo>
                    <a:pt x="6785946" y="158135"/>
                  </a:lnTo>
                  <a:lnTo>
                    <a:pt x="6814077" y="191836"/>
                  </a:lnTo>
                  <a:lnTo>
                    <a:pt x="6839117" y="228017"/>
                  </a:lnTo>
                  <a:lnTo>
                    <a:pt x="6860864" y="266473"/>
                  </a:lnTo>
                  <a:lnTo>
                    <a:pt x="6879113" y="307002"/>
                  </a:lnTo>
                  <a:lnTo>
                    <a:pt x="6893662" y="349400"/>
                  </a:lnTo>
                  <a:lnTo>
                    <a:pt x="6904305" y="393463"/>
                  </a:lnTo>
                  <a:lnTo>
                    <a:pt x="6910841" y="438988"/>
                  </a:lnTo>
                  <a:lnTo>
                    <a:pt x="6913064" y="485771"/>
                  </a:lnTo>
                  <a:lnTo>
                    <a:pt x="6913064" y="7579483"/>
                  </a:lnTo>
                  <a:lnTo>
                    <a:pt x="6910841" y="7626266"/>
                  </a:lnTo>
                  <a:lnTo>
                    <a:pt x="6904305" y="7671791"/>
                  </a:lnTo>
                  <a:lnTo>
                    <a:pt x="6893662" y="7715854"/>
                  </a:lnTo>
                  <a:lnTo>
                    <a:pt x="6879113" y="7758252"/>
                  </a:lnTo>
                  <a:lnTo>
                    <a:pt x="6860864" y="7798781"/>
                  </a:lnTo>
                  <a:lnTo>
                    <a:pt x="6839117" y="7837237"/>
                  </a:lnTo>
                  <a:lnTo>
                    <a:pt x="6814077" y="7873418"/>
                  </a:lnTo>
                  <a:lnTo>
                    <a:pt x="6785946" y="7907119"/>
                  </a:lnTo>
                  <a:lnTo>
                    <a:pt x="6754928" y="7938136"/>
                  </a:lnTo>
                  <a:lnTo>
                    <a:pt x="6721227" y="7966267"/>
                  </a:lnTo>
                  <a:lnTo>
                    <a:pt x="6685047" y="7991308"/>
                  </a:lnTo>
                  <a:lnTo>
                    <a:pt x="6646591" y="8013055"/>
                  </a:lnTo>
                  <a:lnTo>
                    <a:pt x="6606062" y="8031304"/>
                  </a:lnTo>
                  <a:lnTo>
                    <a:pt x="6563664" y="8045852"/>
                  </a:lnTo>
                  <a:lnTo>
                    <a:pt x="6519601" y="8056496"/>
                  </a:lnTo>
                  <a:lnTo>
                    <a:pt x="6474076" y="8063031"/>
                  </a:lnTo>
                  <a:lnTo>
                    <a:pt x="6427293" y="8065255"/>
                  </a:lnTo>
                  <a:lnTo>
                    <a:pt x="485769" y="8065255"/>
                  </a:lnTo>
                  <a:lnTo>
                    <a:pt x="438987" y="8063031"/>
                  </a:lnTo>
                  <a:lnTo>
                    <a:pt x="393462" y="8056496"/>
                  </a:lnTo>
                  <a:lnTo>
                    <a:pt x="349399" y="8045852"/>
                  </a:lnTo>
                  <a:lnTo>
                    <a:pt x="307001" y="8031304"/>
                  </a:lnTo>
                  <a:lnTo>
                    <a:pt x="266472" y="8013055"/>
                  </a:lnTo>
                  <a:lnTo>
                    <a:pt x="228016" y="7991308"/>
                  </a:lnTo>
                  <a:lnTo>
                    <a:pt x="191835" y="7966267"/>
                  </a:lnTo>
                  <a:lnTo>
                    <a:pt x="158134" y="7938136"/>
                  </a:lnTo>
                  <a:lnTo>
                    <a:pt x="127117" y="7907119"/>
                  </a:lnTo>
                  <a:lnTo>
                    <a:pt x="98986" y="7873418"/>
                  </a:lnTo>
                  <a:lnTo>
                    <a:pt x="73945" y="7837237"/>
                  </a:lnTo>
                  <a:lnTo>
                    <a:pt x="52199" y="7798781"/>
                  </a:lnTo>
                  <a:lnTo>
                    <a:pt x="33949" y="7758252"/>
                  </a:lnTo>
                  <a:lnTo>
                    <a:pt x="19401" y="7715854"/>
                  </a:lnTo>
                  <a:lnTo>
                    <a:pt x="8758" y="7671791"/>
                  </a:lnTo>
                  <a:lnTo>
                    <a:pt x="2222" y="7626266"/>
                  </a:lnTo>
                  <a:lnTo>
                    <a:pt x="0" y="7579505"/>
                  </a:lnTo>
                </a:path>
                <a:path w="6913244" h="8065770">
                  <a:moveTo>
                    <a:pt x="2223" y="438984"/>
                  </a:moveTo>
                  <a:lnTo>
                    <a:pt x="8758" y="393463"/>
                  </a:lnTo>
                  <a:lnTo>
                    <a:pt x="19401" y="349400"/>
                  </a:lnTo>
                  <a:lnTo>
                    <a:pt x="33949" y="307002"/>
                  </a:lnTo>
                  <a:lnTo>
                    <a:pt x="52199" y="266473"/>
                  </a:lnTo>
                  <a:lnTo>
                    <a:pt x="73945" y="228017"/>
                  </a:lnTo>
                  <a:lnTo>
                    <a:pt x="98986" y="191836"/>
                  </a:lnTo>
                  <a:lnTo>
                    <a:pt x="127117" y="158135"/>
                  </a:lnTo>
                  <a:lnTo>
                    <a:pt x="158134" y="127118"/>
                  </a:lnTo>
                  <a:lnTo>
                    <a:pt x="191835" y="98987"/>
                  </a:lnTo>
                  <a:lnTo>
                    <a:pt x="228016" y="73946"/>
                  </a:lnTo>
                  <a:lnTo>
                    <a:pt x="266472" y="52200"/>
                  </a:lnTo>
                  <a:lnTo>
                    <a:pt x="307001" y="33951"/>
                  </a:lnTo>
                  <a:lnTo>
                    <a:pt x="349399" y="19402"/>
                  </a:lnTo>
                  <a:lnTo>
                    <a:pt x="393462" y="8759"/>
                  </a:lnTo>
                  <a:lnTo>
                    <a:pt x="438987" y="2223"/>
                  </a:lnTo>
                  <a:lnTo>
                    <a:pt x="485769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94204" y="1835725"/>
            <a:ext cx="9821545" cy="8477250"/>
            <a:chOff x="1094204" y="1835725"/>
            <a:chExt cx="9821545" cy="8477250"/>
          </a:xfrm>
        </p:grpSpPr>
        <p:sp>
          <p:nvSpPr>
            <p:cNvPr id="6" name="object 6"/>
            <p:cNvSpPr/>
            <p:nvPr/>
          </p:nvSpPr>
          <p:spPr>
            <a:xfrm>
              <a:off x="1122778" y="1864301"/>
              <a:ext cx="8835390" cy="8423275"/>
            </a:xfrm>
            <a:custGeom>
              <a:avLst/>
              <a:gdLst/>
              <a:ahLst/>
              <a:cxnLst/>
              <a:rect l="l" t="t" r="r" b="b"/>
              <a:pathLst>
                <a:path w="8835390" h="8423275">
                  <a:moveTo>
                    <a:pt x="8349342" y="8422699"/>
                  </a:moveTo>
                  <a:lnTo>
                    <a:pt x="485759" y="8422699"/>
                  </a:lnTo>
                  <a:lnTo>
                    <a:pt x="438991" y="8420476"/>
                  </a:lnTo>
                  <a:lnTo>
                    <a:pt x="393466" y="8413940"/>
                  </a:lnTo>
                  <a:lnTo>
                    <a:pt x="349402" y="8403296"/>
                  </a:lnTo>
                  <a:lnTo>
                    <a:pt x="307004" y="8388748"/>
                  </a:lnTo>
                  <a:lnTo>
                    <a:pt x="266475" y="8370499"/>
                  </a:lnTo>
                  <a:lnTo>
                    <a:pt x="228018" y="8348752"/>
                  </a:lnTo>
                  <a:lnTo>
                    <a:pt x="191838" y="8323711"/>
                  </a:lnTo>
                  <a:lnTo>
                    <a:pt x="158137" y="8295580"/>
                  </a:lnTo>
                  <a:lnTo>
                    <a:pt x="127119" y="8264562"/>
                  </a:lnTo>
                  <a:lnTo>
                    <a:pt x="98988" y="8230861"/>
                  </a:lnTo>
                  <a:lnTo>
                    <a:pt x="73947" y="8194681"/>
                  </a:lnTo>
                  <a:lnTo>
                    <a:pt x="52200" y="8156224"/>
                  </a:lnTo>
                  <a:lnTo>
                    <a:pt x="33951" y="8115695"/>
                  </a:lnTo>
                  <a:lnTo>
                    <a:pt x="19402" y="8073297"/>
                  </a:lnTo>
                  <a:lnTo>
                    <a:pt x="8759" y="8029233"/>
                  </a:lnTo>
                  <a:lnTo>
                    <a:pt x="2223" y="7983708"/>
                  </a:lnTo>
                  <a:lnTo>
                    <a:pt x="0" y="7936925"/>
                  </a:lnTo>
                  <a:lnTo>
                    <a:pt x="0" y="485773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4" y="0"/>
                  </a:lnTo>
                  <a:lnTo>
                    <a:pt x="8349327" y="0"/>
                  </a:lnTo>
                  <a:lnTo>
                    <a:pt x="8396110" y="2223"/>
                  </a:lnTo>
                  <a:lnTo>
                    <a:pt x="8441635" y="8759"/>
                  </a:lnTo>
                  <a:lnTo>
                    <a:pt x="8485699" y="19402"/>
                  </a:lnTo>
                  <a:lnTo>
                    <a:pt x="8528097" y="33951"/>
                  </a:lnTo>
                  <a:lnTo>
                    <a:pt x="8568626" y="52200"/>
                  </a:lnTo>
                  <a:lnTo>
                    <a:pt x="8607083" y="73947"/>
                  </a:lnTo>
                  <a:lnTo>
                    <a:pt x="8643264" y="98988"/>
                  </a:lnTo>
                  <a:lnTo>
                    <a:pt x="8676965" y="127119"/>
                  </a:lnTo>
                  <a:lnTo>
                    <a:pt x="8707983" y="158137"/>
                  </a:lnTo>
                  <a:lnTo>
                    <a:pt x="8736114" y="191838"/>
                  </a:lnTo>
                  <a:lnTo>
                    <a:pt x="8761155" y="228018"/>
                  </a:lnTo>
                  <a:lnTo>
                    <a:pt x="8782902" y="266475"/>
                  </a:lnTo>
                  <a:lnTo>
                    <a:pt x="8801151" y="307004"/>
                  </a:lnTo>
                  <a:lnTo>
                    <a:pt x="8815700" y="349402"/>
                  </a:lnTo>
                  <a:lnTo>
                    <a:pt x="8826343" y="393466"/>
                  </a:lnTo>
                  <a:lnTo>
                    <a:pt x="8832879" y="438991"/>
                  </a:lnTo>
                  <a:lnTo>
                    <a:pt x="8835103" y="485773"/>
                  </a:lnTo>
                  <a:lnTo>
                    <a:pt x="8835103" y="7936925"/>
                  </a:lnTo>
                  <a:lnTo>
                    <a:pt x="8832879" y="7983708"/>
                  </a:lnTo>
                  <a:lnTo>
                    <a:pt x="8826343" y="8029233"/>
                  </a:lnTo>
                  <a:lnTo>
                    <a:pt x="8815700" y="8073297"/>
                  </a:lnTo>
                  <a:lnTo>
                    <a:pt x="8801151" y="8115695"/>
                  </a:lnTo>
                  <a:lnTo>
                    <a:pt x="8782902" y="8156224"/>
                  </a:lnTo>
                  <a:lnTo>
                    <a:pt x="8761155" y="8194681"/>
                  </a:lnTo>
                  <a:lnTo>
                    <a:pt x="8736114" y="8230861"/>
                  </a:lnTo>
                  <a:lnTo>
                    <a:pt x="8707983" y="8264562"/>
                  </a:lnTo>
                  <a:lnTo>
                    <a:pt x="8676965" y="8295580"/>
                  </a:lnTo>
                  <a:lnTo>
                    <a:pt x="8643264" y="8323711"/>
                  </a:lnTo>
                  <a:lnTo>
                    <a:pt x="8607083" y="8348752"/>
                  </a:lnTo>
                  <a:lnTo>
                    <a:pt x="8568626" y="8370499"/>
                  </a:lnTo>
                  <a:lnTo>
                    <a:pt x="8528097" y="8388748"/>
                  </a:lnTo>
                  <a:lnTo>
                    <a:pt x="8485699" y="8403296"/>
                  </a:lnTo>
                  <a:lnTo>
                    <a:pt x="8441635" y="8413940"/>
                  </a:lnTo>
                  <a:lnTo>
                    <a:pt x="8396110" y="8420476"/>
                  </a:lnTo>
                  <a:lnTo>
                    <a:pt x="8349342" y="842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2779" y="1864300"/>
              <a:ext cx="8835390" cy="8420100"/>
            </a:xfrm>
            <a:custGeom>
              <a:avLst/>
              <a:gdLst/>
              <a:ahLst/>
              <a:cxnLst/>
              <a:rect l="l" t="t" r="r" b="b"/>
              <a:pathLst>
                <a:path w="8835390" h="8420100">
                  <a:moveTo>
                    <a:pt x="8349263" y="0"/>
                  </a:moveTo>
                  <a:lnTo>
                    <a:pt x="8396041" y="2223"/>
                  </a:lnTo>
                  <a:lnTo>
                    <a:pt x="8441565" y="8758"/>
                  </a:lnTo>
                  <a:lnTo>
                    <a:pt x="8485628" y="19402"/>
                  </a:lnTo>
                  <a:lnTo>
                    <a:pt x="8528026" y="33950"/>
                  </a:lnTo>
                  <a:lnTo>
                    <a:pt x="8568555" y="52199"/>
                  </a:lnTo>
                  <a:lnTo>
                    <a:pt x="8607011" y="73946"/>
                  </a:lnTo>
                  <a:lnTo>
                    <a:pt x="8643191" y="98987"/>
                  </a:lnTo>
                  <a:lnTo>
                    <a:pt x="8676892" y="127118"/>
                  </a:lnTo>
                  <a:lnTo>
                    <a:pt x="8707909" y="158135"/>
                  </a:lnTo>
                  <a:lnTo>
                    <a:pt x="8736040" y="191836"/>
                  </a:lnTo>
                  <a:lnTo>
                    <a:pt x="8761081" y="228016"/>
                  </a:lnTo>
                  <a:lnTo>
                    <a:pt x="8782827" y="266473"/>
                  </a:lnTo>
                  <a:lnTo>
                    <a:pt x="8801077" y="307002"/>
                  </a:lnTo>
                  <a:lnTo>
                    <a:pt x="8815625" y="349399"/>
                  </a:lnTo>
                  <a:lnTo>
                    <a:pt x="8826268" y="393462"/>
                  </a:lnTo>
                  <a:lnTo>
                    <a:pt x="8832804" y="438987"/>
                  </a:lnTo>
                  <a:lnTo>
                    <a:pt x="8835028" y="485770"/>
                  </a:lnTo>
                  <a:lnTo>
                    <a:pt x="8835028" y="7936857"/>
                  </a:lnTo>
                  <a:lnTo>
                    <a:pt x="8832804" y="7983640"/>
                  </a:lnTo>
                  <a:lnTo>
                    <a:pt x="8826268" y="8029165"/>
                  </a:lnTo>
                  <a:lnTo>
                    <a:pt x="8815625" y="8073228"/>
                  </a:lnTo>
                  <a:lnTo>
                    <a:pt x="8801077" y="8115626"/>
                  </a:lnTo>
                  <a:lnTo>
                    <a:pt x="8782827" y="8156155"/>
                  </a:lnTo>
                  <a:lnTo>
                    <a:pt x="8761081" y="8194611"/>
                  </a:lnTo>
                  <a:lnTo>
                    <a:pt x="8736040" y="8230792"/>
                  </a:lnTo>
                  <a:lnTo>
                    <a:pt x="8707909" y="8264493"/>
                  </a:lnTo>
                  <a:lnTo>
                    <a:pt x="8676892" y="8295510"/>
                  </a:lnTo>
                  <a:lnTo>
                    <a:pt x="8643191" y="8323641"/>
                  </a:lnTo>
                  <a:lnTo>
                    <a:pt x="8607011" y="8348682"/>
                  </a:lnTo>
                  <a:lnTo>
                    <a:pt x="8568555" y="8370428"/>
                  </a:lnTo>
                  <a:lnTo>
                    <a:pt x="8528026" y="8388678"/>
                  </a:lnTo>
                  <a:lnTo>
                    <a:pt x="8485628" y="8403226"/>
                  </a:lnTo>
                  <a:lnTo>
                    <a:pt x="8441565" y="8413870"/>
                  </a:lnTo>
                  <a:lnTo>
                    <a:pt x="8398173" y="8420099"/>
                  </a:lnTo>
                </a:path>
                <a:path w="8835390" h="8420100">
                  <a:moveTo>
                    <a:pt x="436855" y="8420099"/>
                  </a:moveTo>
                  <a:lnTo>
                    <a:pt x="393463" y="8413870"/>
                  </a:lnTo>
                  <a:lnTo>
                    <a:pt x="349400" y="8403226"/>
                  </a:lnTo>
                  <a:lnTo>
                    <a:pt x="307002" y="8388678"/>
                  </a:lnTo>
                  <a:lnTo>
                    <a:pt x="266473" y="8370428"/>
                  </a:lnTo>
                  <a:lnTo>
                    <a:pt x="228017" y="8348682"/>
                  </a:lnTo>
                  <a:lnTo>
                    <a:pt x="191836" y="8323641"/>
                  </a:lnTo>
                  <a:lnTo>
                    <a:pt x="158135" y="8295510"/>
                  </a:lnTo>
                  <a:lnTo>
                    <a:pt x="127118" y="8264493"/>
                  </a:lnTo>
                  <a:lnTo>
                    <a:pt x="98987" y="8230792"/>
                  </a:lnTo>
                  <a:lnTo>
                    <a:pt x="73946" y="8194611"/>
                  </a:lnTo>
                  <a:lnTo>
                    <a:pt x="52200" y="8156155"/>
                  </a:lnTo>
                  <a:lnTo>
                    <a:pt x="33950" y="8115626"/>
                  </a:lnTo>
                  <a:lnTo>
                    <a:pt x="19402" y="8073228"/>
                  </a:lnTo>
                  <a:lnTo>
                    <a:pt x="8759" y="8029165"/>
                  </a:lnTo>
                  <a:lnTo>
                    <a:pt x="2223" y="7983640"/>
                  </a:lnTo>
                  <a:lnTo>
                    <a:pt x="0" y="7936857"/>
                  </a:lnTo>
                  <a:lnTo>
                    <a:pt x="0" y="485770"/>
                  </a:lnTo>
                  <a:lnTo>
                    <a:pt x="2223" y="438987"/>
                  </a:lnTo>
                  <a:lnTo>
                    <a:pt x="8759" y="393462"/>
                  </a:lnTo>
                  <a:lnTo>
                    <a:pt x="19402" y="349399"/>
                  </a:lnTo>
                  <a:lnTo>
                    <a:pt x="33950" y="307002"/>
                  </a:lnTo>
                  <a:lnTo>
                    <a:pt x="52200" y="266473"/>
                  </a:lnTo>
                  <a:lnTo>
                    <a:pt x="73945" y="228018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1886" y="6922020"/>
              <a:ext cx="3543299" cy="33623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9846" y="8395725"/>
            <a:ext cx="3258152" cy="18912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047137" y="2105845"/>
            <a:ext cx="5323205" cy="745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3500" spc="-125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330" dirty="0">
                <a:latin typeface="Verdana"/>
                <a:cs typeface="Verdana"/>
              </a:rPr>
              <a:t>v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170" dirty="0">
                <a:latin typeface="Verdana"/>
                <a:cs typeface="Verdana"/>
              </a:rPr>
              <a:t>o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40" dirty="0">
                <a:latin typeface="Verdana"/>
                <a:cs typeface="Verdana"/>
              </a:rPr>
              <a:t>d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10" dirty="0">
                <a:latin typeface="Verdana"/>
                <a:cs typeface="Verdana"/>
              </a:rPr>
              <a:t>l  </a:t>
            </a:r>
            <a:r>
              <a:rPr sz="3500" spc="-215" dirty="0">
                <a:latin typeface="Verdana"/>
                <a:cs typeface="Verdana"/>
              </a:rPr>
              <a:t>h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o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50" dirty="0">
                <a:latin typeface="Verdana"/>
                <a:cs typeface="Verdana"/>
              </a:rPr>
              <a:t>f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60" dirty="0">
                <a:latin typeface="Verdana"/>
                <a:cs typeface="Verdana"/>
              </a:rPr>
              <a:t>n  </a:t>
            </a:r>
            <a:r>
              <a:rPr sz="3500" spc="-229" dirty="0">
                <a:latin typeface="Verdana"/>
                <a:cs typeface="Verdana"/>
              </a:rPr>
              <a:t>nu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29" dirty="0">
                <a:latin typeface="Verdana"/>
                <a:cs typeface="Verdana"/>
              </a:rPr>
              <a:t>un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0" dirty="0">
                <a:latin typeface="Verdana"/>
                <a:cs typeface="Verdana"/>
              </a:rPr>
              <a:t>s</a:t>
            </a:r>
            <a:endParaRPr sz="3500">
              <a:latin typeface="Verdana"/>
              <a:cs typeface="Verdana"/>
            </a:endParaRPr>
          </a:p>
          <a:p>
            <a:pPr marL="115570" marR="107950" algn="ctr">
              <a:lnSpc>
                <a:spcPts val="4870"/>
              </a:lnSpc>
              <a:spcBef>
                <a:spcPts val="140"/>
              </a:spcBef>
            </a:pPr>
            <a:r>
              <a:rPr sz="3500" spc="-540" dirty="0">
                <a:latin typeface="Verdana"/>
                <a:cs typeface="Verdana"/>
              </a:rPr>
              <a:t>,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o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330" dirty="0">
                <a:latin typeface="Verdana"/>
                <a:cs typeface="Verdana"/>
              </a:rPr>
              <a:t>v</a:t>
            </a:r>
            <a:r>
              <a:rPr sz="3500" spc="-170" dirty="0">
                <a:latin typeface="Verdana"/>
                <a:cs typeface="Verdana"/>
              </a:rPr>
              <a:t>o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20" dirty="0">
                <a:latin typeface="Verdana"/>
                <a:cs typeface="Verdana"/>
              </a:rPr>
              <a:t>e 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330" dirty="0">
                <a:latin typeface="Verdana"/>
                <a:cs typeface="Verdana"/>
              </a:rPr>
              <a:t>v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75" dirty="0">
                <a:latin typeface="Verdana"/>
                <a:cs typeface="Verdana"/>
              </a:rPr>
              <a:t>ol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350" dirty="0">
                <a:latin typeface="Verdana"/>
                <a:cs typeface="Verdana"/>
              </a:rPr>
              <a:t>y</a:t>
            </a:r>
            <a:r>
              <a:rPr sz="3500" spc="-170" dirty="0">
                <a:latin typeface="Verdana"/>
                <a:cs typeface="Verdana"/>
              </a:rPr>
              <a:t>es  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45" dirty="0">
                <a:latin typeface="Verdana"/>
                <a:cs typeface="Verdana"/>
              </a:rPr>
              <a:t>b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65" dirty="0">
                <a:latin typeface="Verdana"/>
                <a:cs typeface="Verdana"/>
              </a:rPr>
              <a:t>e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40" dirty="0">
                <a:latin typeface="Verdana"/>
                <a:cs typeface="Verdana"/>
              </a:rPr>
              <a:t>cc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225" dirty="0">
                <a:latin typeface="Verdana"/>
                <a:cs typeface="Verdana"/>
              </a:rPr>
              <a:t>n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20" dirty="0">
                <a:latin typeface="Verdana"/>
                <a:cs typeface="Verdana"/>
              </a:rPr>
              <a:t>e 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330" dirty="0">
                <a:latin typeface="Verdana"/>
                <a:cs typeface="Verdana"/>
              </a:rPr>
              <a:t>v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40" dirty="0">
                <a:latin typeface="Verdana"/>
                <a:cs typeface="Verdana"/>
              </a:rPr>
              <a:t>d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5" dirty="0">
                <a:latin typeface="Verdana"/>
                <a:cs typeface="Verdana"/>
              </a:rPr>
              <a:t>n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20" dirty="0">
                <a:latin typeface="Verdana"/>
                <a:cs typeface="Verdana"/>
              </a:rPr>
              <a:t>e  </a:t>
            </a:r>
            <a:r>
              <a:rPr sz="3500" spc="-1055" dirty="0">
                <a:latin typeface="Verdana"/>
                <a:cs typeface="Verdana"/>
              </a:rPr>
              <a:t>1</a:t>
            </a:r>
            <a:r>
              <a:rPr sz="3500" spc="-305" dirty="0">
                <a:latin typeface="Verdana"/>
                <a:cs typeface="Verdana"/>
              </a:rPr>
              <a:t>3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229" dirty="0">
                <a:latin typeface="Verdana"/>
                <a:cs typeface="Verdana"/>
              </a:rPr>
              <a:t>ñ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350" dirty="0">
                <a:latin typeface="Verdana"/>
                <a:cs typeface="Verdana"/>
              </a:rPr>
              <a:t>y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q</a:t>
            </a:r>
            <a:r>
              <a:rPr sz="3500" spc="-229" dirty="0">
                <a:latin typeface="Verdana"/>
                <a:cs typeface="Verdana"/>
              </a:rPr>
              <a:t>u</a:t>
            </a:r>
            <a:r>
              <a:rPr sz="3500" spc="-165" dirty="0">
                <a:latin typeface="Verdana"/>
                <a:cs typeface="Verdana"/>
              </a:rPr>
              <a:t>e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145" dirty="0">
                <a:latin typeface="Verdana"/>
                <a:cs typeface="Verdana"/>
              </a:rPr>
              <a:t>b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60" dirty="0">
                <a:latin typeface="Verdana"/>
                <a:cs typeface="Verdana"/>
              </a:rPr>
              <a:t>n  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45" dirty="0">
                <a:latin typeface="Verdana"/>
                <a:cs typeface="Verdana"/>
              </a:rPr>
              <a:t>b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29" dirty="0">
                <a:latin typeface="Verdana"/>
                <a:cs typeface="Verdana"/>
              </a:rPr>
              <a:t>u</a:t>
            </a:r>
            <a:r>
              <a:rPr sz="3500" spc="-225" dirty="0">
                <a:latin typeface="Verdana"/>
                <a:cs typeface="Verdana"/>
              </a:rPr>
              <a:t>n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59" dirty="0">
                <a:latin typeface="Verdana"/>
                <a:cs typeface="Verdana"/>
              </a:rPr>
              <a:t>m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125" dirty="0">
                <a:latin typeface="Verdana"/>
                <a:cs typeface="Verdana"/>
              </a:rPr>
              <a:t>o 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29" dirty="0">
                <a:latin typeface="Verdana"/>
                <a:cs typeface="Verdana"/>
              </a:rPr>
              <a:t>n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254" dirty="0">
                <a:latin typeface="Verdana"/>
                <a:cs typeface="Verdana"/>
              </a:rPr>
              <a:t>a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-280" dirty="0">
                <a:latin typeface="Verdana"/>
                <a:cs typeface="Verdana"/>
              </a:rPr>
              <a:t>r  r</a:t>
            </a:r>
            <a:r>
              <a:rPr sz="3500" spc="-170" dirty="0">
                <a:latin typeface="Verdana"/>
                <a:cs typeface="Verdana"/>
              </a:rPr>
              <a:t>e</a:t>
            </a:r>
            <a:r>
              <a:rPr sz="3500" spc="40" dirty="0">
                <a:latin typeface="Verdana"/>
                <a:cs typeface="Verdana"/>
              </a:rPr>
              <a:t>c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60" dirty="0">
                <a:latin typeface="Verdana"/>
                <a:cs typeface="Verdana"/>
              </a:rPr>
              <a:t>p</a:t>
            </a:r>
            <a:r>
              <a:rPr sz="3500" spc="-210" dirty="0">
                <a:latin typeface="Verdana"/>
                <a:cs typeface="Verdana"/>
              </a:rPr>
              <a:t>i</a:t>
            </a:r>
            <a:r>
              <a:rPr sz="3500" spc="-175" dirty="0">
                <a:latin typeface="Verdana"/>
                <a:cs typeface="Verdana"/>
              </a:rPr>
              <a:t>l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310" dirty="0">
                <a:latin typeface="Verdana"/>
                <a:cs typeface="Verdana"/>
              </a:rPr>
              <a:t>r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225" dirty="0">
                <a:latin typeface="Verdana"/>
                <a:cs typeface="Verdana"/>
              </a:rPr>
              <a:t>s</a:t>
            </a:r>
            <a:r>
              <a:rPr sz="3500" spc="-229" dirty="0">
                <a:latin typeface="Verdana"/>
                <a:cs typeface="Verdana"/>
              </a:rPr>
              <a:t>u</a:t>
            </a:r>
            <a:r>
              <a:rPr sz="3500" spc="-220" dirty="0">
                <a:latin typeface="Verdana"/>
                <a:cs typeface="Verdana"/>
              </a:rPr>
              <a:t>s</a:t>
            </a:r>
            <a:r>
              <a:rPr sz="3500" spc="-430" dirty="0">
                <a:latin typeface="Verdana"/>
                <a:cs typeface="Verdana"/>
              </a:rPr>
              <a:t> </a:t>
            </a:r>
            <a:r>
              <a:rPr sz="3500" spc="-145" dirty="0">
                <a:latin typeface="Verdana"/>
                <a:cs typeface="Verdana"/>
              </a:rPr>
              <a:t>d</a:t>
            </a:r>
            <a:r>
              <a:rPr sz="3500" spc="-260" dirty="0">
                <a:latin typeface="Verdana"/>
                <a:cs typeface="Verdana"/>
              </a:rPr>
              <a:t>a</a:t>
            </a:r>
            <a:r>
              <a:rPr sz="3500" spc="-195" dirty="0">
                <a:latin typeface="Verdana"/>
                <a:cs typeface="Verdana"/>
              </a:rPr>
              <a:t>t</a:t>
            </a:r>
            <a:r>
              <a:rPr sz="3500" spc="-175" dirty="0">
                <a:latin typeface="Verdana"/>
                <a:cs typeface="Verdana"/>
              </a:rPr>
              <a:t>o</a:t>
            </a:r>
            <a:r>
              <a:rPr sz="3500" spc="-170" dirty="0">
                <a:latin typeface="Verdana"/>
                <a:cs typeface="Verdana"/>
              </a:rPr>
              <a:t>s  </a:t>
            </a:r>
            <a:r>
              <a:rPr sz="3500" spc="-210" dirty="0">
                <a:latin typeface="Verdana"/>
                <a:cs typeface="Verdana"/>
              </a:rPr>
              <a:t>personales</a:t>
            </a:r>
            <a:endParaRPr sz="35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2421605"/>
            <a:ext cx="142875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3621755"/>
            <a:ext cx="142875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4821905"/>
            <a:ext cx="142875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5421980"/>
            <a:ext cx="142875" cy="142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6022055"/>
            <a:ext cx="142875" cy="1428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230" y="7822279"/>
            <a:ext cx="142875" cy="14287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pc="-95" dirty="0"/>
              <a:t>L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300" dirty="0"/>
              <a:t>r</a:t>
            </a:r>
            <a:r>
              <a:rPr spc="-135" dirty="0"/>
              <a:t>b</a:t>
            </a:r>
            <a:r>
              <a:rPr spc="-204" dirty="0"/>
              <a:t>i</a:t>
            </a:r>
            <a:r>
              <a:rPr spc="-190" dirty="0"/>
              <a:t>t</a:t>
            </a:r>
            <a:r>
              <a:rPr spc="-300" dirty="0"/>
              <a:t>r</a:t>
            </a:r>
            <a:r>
              <a:rPr spc="-245" dirty="0"/>
              <a:t>a</a:t>
            </a:r>
            <a:r>
              <a:rPr spc="-300" dirty="0"/>
              <a:t>r</a:t>
            </a:r>
            <a:r>
              <a:rPr spc="-204" dirty="0"/>
              <a:t>i</a:t>
            </a:r>
            <a:r>
              <a:rPr spc="-160" dirty="0"/>
              <a:t>e</a:t>
            </a:r>
            <a:r>
              <a:rPr spc="-135" dirty="0"/>
              <a:t>d</a:t>
            </a:r>
            <a:r>
              <a:rPr spc="-245" dirty="0"/>
              <a:t>a</a:t>
            </a:r>
            <a:r>
              <a:rPr spc="-135" dirty="0"/>
              <a:t>d</a:t>
            </a:r>
            <a:r>
              <a:rPr spc="-415" dirty="0"/>
              <a:t> </a:t>
            </a:r>
            <a:r>
              <a:rPr spc="-135" dirty="0"/>
              <a:t>d</a:t>
            </a:r>
            <a:r>
              <a:rPr spc="-160" dirty="0"/>
              <a:t>e</a:t>
            </a:r>
            <a:r>
              <a:rPr spc="-415" dirty="0"/>
              <a:t> 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320" dirty="0"/>
              <a:t>v</a:t>
            </a:r>
            <a:r>
              <a:rPr spc="-204" dirty="0"/>
              <a:t>i</a:t>
            </a:r>
            <a:r>
              <a:rPr spc="-245" dirty="0"/>
              <a:t>a</a:t>
            </a:r>
            <a:r>
              <a:rPr spc="-300" dirty="0"/>
              <a:t>r</a:t>
            </a:r>
            <a:r>
              <a:rPr spc="-415" dirty="0"/>
              <a:t> </a:t>
            </a:r>
            <a:r>
              <a:rPr spc="-135" dirty="0"/>
              <a:t>d</a:t>
            </a:r>
            <a:r>
              <a:rPr spc="-245" dirty="0"/>
              <a:t>a</a:t>
            </a:r>
            <a:r>
              <a:rPr spc="-190" dirty="0"/>
              <a:t>t</a:t>
            </a:r>
            <a:r>
              <a:rPr spc="-165" dirty="0"/>
              <a:t>o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40" dirty="0"/>
              <a:t>c</a:t>
            </a:r>
            <a:r>
              <a:rPr spc="-204" dirty="0"/>
              <a:t>hi</a:t>
            </a:r>
            <a:r>
              <a:rPr spc="-220" dirty="0"/>
              <a:t>n</a:t>
            </a:r>
            <a:r>
              <a:rPr spc="-180" dirty="0"/>
              <a:t>a  </a:t>
            </a:r>
            <a:r>
              <a:rPr spc="-215" dirty="0"/>
              <a:t>s</a:t>
            </a:r>
            <a:r>
              <a:rPr spc="-204" dirty="0"/>
              <a:t>i</a:t>
            </a:r>
            <a:r>
              <a:rPr spc="-220" dirty="0"/>
              <a:t>n</a:t>
            </a:r>
            <a:r>
              <a:rPr spc="-415" dirty="0"/>
              <a:t> </a:t>
            </a:r>
            <a:r>
              <a:rPr spc="-215" dirty="0"/>
              <a:t>s</a:t>
            </a:r>
            <a:r>
              <a:rPr spc="-220" dirty="0"/>
              <a:t>u</a:t>
            </a:r>
            <a:r>
              <a:rPr spc="-415" dirty="0"/>
              <a:t> </a:t>
            </a:r>
            <a:r>
              <a:rPr spc="40" dirty="0"/>
              <a:t>c</a:t>
            </a:r>
            <a:r>
              <a:rPr spc="-165" dirty="0"/>
              <a:t>o</a:t>
            </a:r>
            <a:r>
              <a:rPr spc="-220" dirty="0"/>
              <a:t>n</a:t>
            </a:r>
            <a:r>
              <a:rPr spc="-215" dirty="0"/>
              <a:t>s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190" dirty="0"/>
              <a:t>t</a:t>
            </a:r>
            <a:r>
              <a:rPr spc="-204" dirty="0"/>
              <a:t>i</a:t>
            </a:r>
            <a:r>
              <a:rPr spc="-440" dirty="0"/>
              <a:t>m</a:t>
            </a:r>
            <a:r>
              <a:rPr spc="-204" dirty="0"/>
              <a:t>i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190" dirty="0"/>
              <a:t>t</a:t>
            </a:r>
            <a:r>
              <a:rPr spc="-165" dirty="0"/>
              <a:t>o</a:t>
            </a:r>
            <a:r>
              <a:rPr spc="-525" dirty="0"/>
              <a:t>.</a:t>
            </a:r>
          </a:p>
          <a:p>
            <a:pPr marL="12700" marR="1939925">
              <a:lnSpc>
                <a:spcPct val="115799"/>
              </a:lnSpc>
            </a:pPr>
            <a:r>
              <a:rPr spc="100" dirty="0"/>
              <a:t>C</a:t>
            </a:r>
            <a:r>
              <a:rPr spc="-165" dirty="0"/>
              <a:t>o</a:t>
            </a:r>
            <a:r>
              <a:rPr spc="-220" dirty="0"/>
              <a:t>n</a:t>
            </a:r>
            <a:r>
              <a:rPr spc="-190" dirty="0"/>
              <a:t>t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204" dirty="0"/>
              <a:t>i</a:t>
            </a:r>
            <a:r>
              <a:rPr spc="-135" dirty="0"/>
              <a:t>d</a:t>
            </a:r>
            <a:r>
              <a:rPr spc="-165" dirty="0"/>
              <a:t>o</a:t>
            </a:r>
            <a:r>
              <a:rPr spc="-415" dirty="0"/>
              <a:t> </a:t>
            </a:r>
            <a:r>
              <a:rPr spc="-204" dirty="0"/>
              <a:t>i</a:t>
            </a:r>
            <a:r>
              <a:rPr spc="-220" dirty="0"/>
              <a:t>n</a:t>
            </a:r>
            <a:r>
              <a:rPr spc="-245" dirty="0"/>
              <a:t>a</a:t>
            </a:r>
            <a:r>
              <a:rPr spc="-150" dirty="0"/>
              <a:t>p</a:t>
            </a:r>
            <a:r>
              <a:rPr spc="-300" dirty="0"/>
              <a:t>r</a:t>
            </a:r>
            <a:r>
              <a:rPr spc="-165" dirty="0"/>
              <a:t>o</a:t>
            </a:r>
            <a:r>
              <a:rPr spc="-150" dirty="0"/>
              <a:t>p</a:t>
            </a:r>
            <a:r>
              <a:rPr spc="-204" dirty="0"/>
              <a:t>i</a:t>
            </a:r>
            <a:r>
              <a:rPr spc="-245" dirty="0"/>
              <a:t>a</a:t>
            </a:r>
            <a:r>
              <a:rPr spc="-135" dirty="0"/>
              <a:t>d</a:t>
            </a:r>
            <a:r>
              <a:rPr spc="-165" dirty="0"/>
              <a:t>o</a:t>
            </a:r>
            <a:r>
              <a:rPr spc="-415" dirty="0"/>
              <a:t> </a:t>
            </a:r>
            <a:r>
              <a:rPr spc="40" dirty="0"/>
              <a:t>c</a:t>
            </a:r>
            <a:r>
              <a:rPr spc="-165" dirty="0"/>
              <a:t>o</a:t>
            </a:r>
            <a:r>
              <a:rPr spc="-440" dirty="0"/>
              <a:t>m</a:t>
            </a:r>
            <a:r>
              <a:rPr spc="-120" dirty="0"/>
              <a:t>o  </a:t>
            </a:r>
            <a:r>
              <a:rPr spc="-135" dirty="0"/>
              <a:t>d</a:t>
            </a:r>
            <a:r>
              <a:rPr spc="-160" dirty="0"/>
              <a:t>e</a:t>
            </a:r>
            <a:r>
              <a:rPr spc="-150" dirty="0"/>
              <a:t>p</a:t>
            </a:r>
            <a:r>
              <a:rPr spc="-300" dirty="0"/>
              <a:t>r</a:t>
            </a:r>
            <a:r>
              <a:rPr spc="-245" dirty="0"/>
              <a:t>a</a:t>
            </a:r>
            <a:r>
              <a:rPr spc="-320" dirty="0"/>
              <a:t>v</a:t>
            </a:r>
            <a:r>
              <a:rPr spc="-245" dirty="0"/>
              <a:t>a</a:t>
            </a:r>
            <a:r>
              <a:rPr spc="40" dirty="0"/>
              <a:t>c</a:t>
            </a:r>
            <a:r>
              <a:rPr spc="-204" dirty="0"/>
              <a:t>i</a:t>
            </a:r>
            <a:r>
              <a:rPr spc="-165" dirty="0"/>
              <a:t>ó</a:t>
            </a:r>
            <a:r>
              <a:rPr spc="-220" dirty="0"/>
              <a:t>n</a:t>
            </a:r>
            <a:r>
              <a:rPr spc="-415" dirty="0"/>
              <a:t> </a:t>
            </a:r>
            <a:r>
              <a:rPr spc="-215" dirty="0"/>
              <a:t>s</a:t>
            </a:r>
            <a:r>
              <a:rPr spc="-160" dirty="0"/>
              <a:t>e</a:t>
            </a:r>
            <a:r>
              <a:rPr spc="-385" dirty="0"/>
              <a:t>x</a:t>
            </a:r>
            <a:r>
              <a:rPr spc="-220" dirty="0"/>
              <a:t>u</a:t>
            </a:r>
            <a:r>
              <a:rPr spc="-245" dirty="0"/>
              <a:t>a</a:t>
            </a:r>
            <a:r>
              <a:rPr spc="-170" dirty="0"/>
              <a:t>l</a:t>
            </a:r>
            <a:r>
              <a:rPr spc="-525" dirty="0"/>
              <a:t>.</a:t>
            </a:r>
          </a:p>
          <a:p>
            <a:pPr marL="12700" marR="1470025">
              <a:lnSpc>
                <a:spcPct val="115799"/>
              </a:lnSpc>
            </a:pPr>
            <a:r>
              <a:rPr spc="100" dirty="0"/>
              <a:t>C</a:t>
            </a:r>
            <a:r>
              <a:rPr spc="-165" dirty="0"/>
              <a:t>o</a:t>
            </a:r>
            <a:r>
              <a:rPr spc="-220" dirty="0"/>
              <a:t>n</a:t>
            </a:r>
            <a:r>
              <a:rPr spc="-190" dirty="0"/>
              <a:t>t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204" dirty="0"/>
              <a:t>i</a:t>
            </a:r>
            <a:r>
              <a:rPr spc="-135" dirty="0"/>
              <a:t>d</a:t>
            </a:r>
            <a:r>
              <a:rPr spc="-165" dirty="0"/>
              <a:t>o</a:t>
            </a:r>
            <a:r>
              <a:rPr spc="-415" dirty="0"/>
              <a:t> </a:t>
            </a:r>
            <a:r>
              <a:rPr spc="-215" dirty="0"/>
              <a:t>s</a:t>
            </a:r>
            <a:r>
              <a:rPr spc="-165" dirty="0"/>
              <a:t>o</a:t>
            </a:r>
            <a:r>
              <a:rPr spc="-135" dirty="0"/>
              <a:t>b</a:t>
            </a:r>
            <a:r>
              <a:rPr spc="-300" dirty="0"/>
              <a:t>r</a:t>
            </a:r>
            <a:r>
              <a:rPr spc="-160" dirty="0"/>
              <a:t>e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220" dirty="0"/>
              <a:t>u</a:t>
            </a:r>
            <a:r>
              <a:rPr spc="-190" dirty="0"/>
              <a:t>t</a:t>
            </a:r>
            <a:r>
              <a:rPr spc="-165" dirty="0"/>
              <a:t>o</a:t>
            </a:r>
            <a:r>
              <a:rPr spc="-170" dirty="0"/>
              <a:t>l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204" dirty="0"/>
              <a:t>i</a:t>
            </a:r>
            <a:r>
              <a:rPr spc="-165" dirty="0"/>
              <a:t>o</a:t>
            </a:r>
            <a:r>
              <a:rPr spc="-220" dirty="0"/>
              <a:t>n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515" dirty="0"/>
              <a:t>.  </a:t>
            </a:r>
            <a:r>
              <a:rPr spc="-195" dirty="0"/>
              <a:t>R</a:t>
            </a:r>
            <a:r>
              <a:rPr spc="-160" dirty="0"/>
              <a:t>e</a:t>
            </a:r>
            <a:r>
              <a:rPr spc="-190" dirty="0"/>
              <a:t>t</a:t>
            </a:r>
            <a:r>
              <a:rPr spc="-165" dirty="0"/>
              <a:t>o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150" dirty="0"/>
              <a:t>q</a:t>
            </a:r>
            <a:r>
              <a:rPr spc="-220" dirty="0"/>
              <a:t>u</a:t>
            </a:r>
            <a:r>
              <a:rPr spc="-160" dirty="0"/>
              <a:t>e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145" dirty="0"/>
              <a:t>f</a:t>
            </a:r>
            <a:r>
              <a:rPr spc="-160" dirty="0"/>
              <a:t>e</a:t>
            </a:r>
            <a:r>
              <a:rPr spc="40" dirty="0"/>
              <a:t>c</a:t>
            </a:r>
            <a:r>
              <a:rPr spc="-190" dirty="0"/>
              <a:t>t</a:t>
            </a:r>
            <a:r>
              <a:rPr spc="-245" dirty="0"/>
              <a:t>a</a:t>
            </a:r>
            <a:r>
              <a:rPr spc="-220" dirty="0"/>
              <a:t>n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-170" dirty="0"/>
              <a:t>l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-215" dirty="0"/>
              <a:t>s</a:t>
            </a:r>
            <a:r>
              <a:rPr spc="-245" dirty="0"/>
              <a:t>a</a:t>
            </a:r>
            <a:r>
              <a:rPr spc="-170" dirty="0"/>
              <a:t>l</a:t>
            </a:r>
            <a:r>
              <a:rPr spc="-220" dirty="0"/>
              <a:t>u</a:t>
            </a:r>
            <a:r>
              <a:rPr spc="-95" dirty="0"/>
              <a:t>d  </a:t>
            </a:r>
            <a:r>
              <a:rPr spc="-185" dirty="0"/>
              <a:t>Contribuye</a:t>
            </a:r>
            <a:r>
              <a:rPr spc="-415" dirty="0"/>
              <a:t> </a:t>
            </a:r>
            <a:r>
              <a:rPr spc="-245" dirty="0"/>
              <a:t>a</a:t>
            </a:r>
            <a:r>
              <a:rPr spc="-409" dirty="0"/>
              <a:t> </a:t>
            </a:r>
            <a:r>
              <a:rPr spc="-210" dirty="0"/>
              <a:t>la</a:t>
            </a:r>
            <a:r>
              <a:rPr spc="-409" dirty="0"/>
              <a:t> </a:t>
            </a:r>
            <a:r>
              <a:rPr spc="-270" dirty="0"/>
              <a:t>baja</a:t>
            </a:r>
            <a:r>
              <a:rPr spc="-409" dirty="0"/>
              <a:t> </a:t>
            </a:r>
            <a:r>
              <a:rPr spc="-195" dirty="0"/>
              <a:t>confianza</a:t>
            </a:r>
            <a:r>
              <a:rPr spc="-415" dirty="0"/>
              <a:t> </a:t>
            </a:r>
            <a:r>
              <a:rPr spc="-335" dirty="0"/>
              <a:t>y</a:t>
            </a:r>
          </a:p>
          <a:p>
            <a:pPr marL="12700" marR="15240">
              <a:lnSpc>
                <a:spcPct val="115799"/>
              </a:lnSpc>
            </a:pPr>
            <a:r>
              <a:rPr spc="-245" dirty="0"/>
              <a:t>a</a:t>
            </a:r>
            <a:r>
              <a:rPr spc="-220" dirty="0"/>
              <a:t>u</a:t>
            </a:r>
            <a:r>
              <a:rPr spc="-190" dirty="0"/>
              <a:t>t</a:t>
            </a:r>
            <a:r>
              <a:rPr spc="-165" dirty="0"/>
              <a:t>o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190" dirty="0"/>
              <a:t>t</a:t>
            </a:r>
            <a:r>
              <a:rPr spc="-204" dirty="0"/>
              <a:t>i</a:t>
            </a:r>
            <a:r>
              <a:rPr spc="-440" dirty="0"/>
              <a:t>m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-170" dirty="0"/>
              <a:t>l</a:t>
            </a:r>
            <a:r>
              <a:rPr spc="-165" dirty="0"/>
              <a:t>o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40" dirty="0"/>
              <a:t>c</a:t>
            </a:r>
            <a:r>
              <a:rPr spc="-220" dirty="0"/>
              <a:t>u</a:t>
            </a:r>
            <a:r>
              <a:rPr spc="-245" dirty="0"/>
              <a:t>a</a:t>
            </a:r>
            <a:r>
              <a:rPr spc="-170" dirty="0"/>
              <a:t>l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150" dirty="0"/>
              <a:t>p</a:t>
            </a:r>
            <a:r>
              <a:rPr spc="-220" dirty="0"/>
              <a:t>u</a:t>
            </a:r>
            <a:r>
              <a:rPr spc="-160" dirty="0"/>
              <a:t>e</a:t>
            </a:r>
            <a:r>
              <a:rPr spc="-135" dirty="0"/>
              <a:t>d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415" dirty="0"/>
              <a:t> </a:t>
            </a:r>
            <a:r>
              <a:rPr spc="-300" dirty="0"/>
              <a:t>r</a:t>
            </a:r>
            <a:r>
              <a:rPr spc="-160" dirty="0"/>
              <a:t>e</a:t>
            </a:r>
            <a:r>
              <a:rPr spc="40" dirty="0"/>
              <a:t>c</a:t>
            </a:r>
            <a:r>
              <a:rPr spc="-220" dirty="0"/>
              <a:t>u</a:t>
            </a:r>
            <a:r>
              <a:rPr spc="-300" dirty="0"/>
              <a:t>rr</a:t>
            </a:r>
            <a:r>
              <a:rPr spc="-204" dirty="0"/>
              <a:t>i</a:t>
            </a:r>
            <a:r>
              <a:rPr spc="-300" dirty="0"/>
              <a:t>r</a:t>
            </a:r>
            <a:r>
              <a:rPr spc="-415" dirty="0"/>
              <a:t> </a:t>
            </a:r>
            <a:r>
              <a:rPr spc="-180" dirty="0"/>
              <a:t>a  </a:t>
            </a:r>
            <a:r>
              <a:rPr spc="-215" dirty="0"/>
              <a:t>s</a:t>
            </a:r>
            <a:r>
              <a:rPr spc="-220" dirty="0"/>
              <a:t>u</a:t>
            </a:r>
            <a:r>
              <a:rPr spc="-204" dirty="0"/>
              <a:t>i</a:t>
            </a:r>
            <a:r>
              <a:rPr spc="40" dirty="0"/>
              <a:t>c</a:t>
            </a:r>
            <a:r>
              <a:rPr spc="-204" dirty="0"/>
              <a:t>i</a:t>
            </a:r>
            <a:r>
              <a:rPr spc="-135" dirty="0"/>
              <a:t>d</a:t>
            </a:r>
            <a:r>
              <a:rPr spc="-204" dirty="0"/>
              <a:t>i</a:t>
            </a:r>
            <a:r>
              <a:rPr spc="-165" dirty="0"/>
              <a:t>o</a:t>
            </a:r>
            <a:r>
              <a:rPr spc="-415" dirty="0"/>
              <a:t> </a:t>
            </a:r>
            <a:r>
              <a:rPr spc="-335" dirty="0"/>
              <a:t>y</a:t>
            </a:r>
            <a:r>
              <a:rPr spc="-415" dirty="0"/>
              <a:t> </a:t>
            </a:r>
            <a:r>
              <a:rPr spc="-204" dirty="0"/>
              <a:t>h</a:t>
            </a:r>
            <a:r>
              <a:rPr spc="-165" dirty="0"/>
              <a:t>o</a:t>
            </a:r>
            <a:r>
              <a:rPr spc="-440" dirty="0"/>
              <a:t>m</a:t>
            </a:r>
            <a:r>
              <a:rPr spc="-204" dirty="0"/>
              <a:t>i</a:t>
            </a:r>
            <a:r>
              <a:rPr spc="40" dirty="0"/>
              <a:t>c</a:t>
            </a:r>
            <a:r>
              <a:rPr spc="-204" dirty="0"/>
              <a:t>i</a:t>
            </a:r>
            <a:r>
              <a:rPr spc="-135" dirty="0"/>
              <a:t>d</a:t>
            </a:r>
            <a:r>
              <a:rPr spc="-204" dirty="0"/>
              <a:t>i</a:t>
            </a:r>
            <a:r>
              <a:rPr spc="-165" dirty="0"/>
              <a:t>o</a:t>
            </a:r>
            <a:r>
              <a:rPr spc="-215" dirty="0"/>
              <a:t>s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pc="-120" dirty="0"/>
              <a:t>A</a:t>
            </a:r>
            <a:r>
              <a:rPr spc="-220" dirty="0"/>
              <a:t>u</a:t>
            </a:r>
            <a:r>
              <a:rPr spc="-440" dirty="0"/>
              <a:t>m</a:t>
            </a:r>
            <a:r>
              <a:rPr spc="-160" dirty="0"/>
              <a:t>e</a:t>
            </a:r>
            <a:r>
              <a:rPr spc="-220" dirty="0"/>
              <a:t>n</a:t>
            </a:r>
            <a:r>
              <a:rPr spc="-190" dirty="0"/>
              <a:t>t</a:t>
            </a:r>
            <a:r>
              <a:rPr spc="-245" dirty="0"/>
              <a:t>a</a:t>
            </a:r>
            <a:r>
              <a:rPr spc="-415" dirty="0"/>
              <a:t> </a:t>
            </a:r>
            <a:r>
              <a:rPr spc="-170" dirty="0"/>
              <a:t>l</a:t>
            </a:r>
            <a:r>
              <a:rPr spc="-165" dirty="0"/>
              <a:t>o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220" dirty="0"/>
              <a:t>n</a:t>
            </a:r>
            <a:r>
              <a:rPr spc="-204" dirty="0"/>
              <a:t>i</a:t>
            </a:r>
            <a:r>
              <a:rPr spc="-320" dirty="0"/>
              <a:t>v</a:t>
            </a:r>
            <a:r>
              <a:rPr spc="-160" dirty="0"/>
              <a:t>e</a:t>
            </a:r>
            <a:r>
              <a:rPr spc="-170" dirty="0"/>
              <a:t>l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135" dirty="0"/>
              <a:t>d</a:t>
            </a:r>
            <a:r>
              <a:rPr spc="-160" dirty="0"/>
              <a:t>e</a:t>
            </a:r>
            <a:r>
              <a:rPr spc="-415" dirty="0"/>
              <a:t> </a:t>
            </a:r>
            <a:r>
              <a:rPr spc="-160" dirty="0"/>
              <a:t>e</a:t>
            </a:r>
            <a:r>
              <a:rPr spc="-215" dirty="0"/>
              <a:t>s</a:t>
            </a:r>
            <a:r>
              <a:rPr spc="-190" dirty="0"/>
              <a:t>t</a:t>
            </a:r>
            <a:r>
              <a:rPr spc="-300" dirty="0"/>
              <a:t>r</a:t>
            </a:r>
            <a:r>
              <a:rPr spc="-160" dirty="0"/>
              <a:t>é</a:t>
            </a:r>
            <a:r>
              <a:rPr spc="-215" dirty="0"/>
              <a:t>s</a:t>
            </a:r>
            <a:r>
              <a:rPr spc="-415" dirty="0"/>
              <a:t> </a:t>
            </a:r>
            <a:r>
              <a:rPr spc="-335" dirty="0"/>
              <a:t>y</a:t>
            </a:r>
            <a:r>
              <a:rPr spc="-415" dirty="0"/>
              <a:t> </a:t>
            </a:r>
            <a:r>
              <a:rPr spc="-215" dirty="0"/>
              <a:t>s</a:t>
            </a:r>
            <a:r>
              <a:rPr spc="-220" dirty="0"/>
              <a:t>u</a:t>
            </a:r>
            <a:r>
              <a:rPr spc="-160" dirty="0"/>
              <a:t>e</a:t>
            </a:r>
            <a:r>
              <a:rPr spc="-220" dirty="0"/>
              <a:t>ñ</a:t>
            </a:r>
            <a:r>
              <a:rPr spc="-165" dirty="0"/>
              <a:t>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10078" y="529257"/>
            <a:ext cx="15159990" cy="1343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650" spc="75" dirty="0">
                <a:solidFill>
                  <a:srgbClr val="E3613C"/>
                </a:solidFill>
              </a:rPr>
              <a:t>Nivel</a:t>
            </a:r>
            <a:r>
              <a:rPr sz="8650" spc="-40" dirty="0">
                <a:solidFill>
                  <a:srgbClr val="E3613C"/>
                </a:solidFill>
              </a:rPr>
              <a:t> </a:t>
            </a:r>
            <a:r>
              <a:rPr sz="8650" spc="440" dirty="0">
                <a:solidFill>
                  <a:srgbClr val="E3613C"/>
                </a:solidFill>
              </a:rPr>
              <a:t>etico</a:t>
            </a:r>
            <a:r>
              <a:rPr sz="8650" spc="-40" dirty="0">
                <a:solidFill>
                  <a:srgbClr val="E3613C"/>
                </a:solidFill>
              </a:rPr>
              <a:t> </a:t>
            </a:r>
            <a:r>
              <a:rPr sz="8650" spc="275" dirty="0">
                <a:solidFill>
                  <a:srgbClr val="E3613C"/>
                </a:solidFill>
              </a:rPr>
              <a:t>de</a:t>
            </a:r>
            <a:r>
              <a:rPr sz="8650" spc="-40" dirty="0">
                <a:solidFill>
                  <a:srgbClr val="E3613C"/>
                </a:solidFill>
              </a:rPr>
              <a:t> </a:t>
            </a:r>
            <a:r>
              <a:rPr sz="8650" spc="105" dirty="0">
                <a:solidFill>
                  <a:srgbClr val="E3613C"/>
                </a:solidFill>
              </a:rPr>
              <a:t>la</a:t>
            </a:r>
            <a:r>
              <a:rPr sz="8650" spc="-40" dirty="0">
                <a:solidFill>
                  <a:srgbClr val="E3613C"/>
                </a:solidFill>
              </a:rPr>
              <a:t> </a:t>
            </a:r>
            <a:r>
              <a:rPr sz="8650" spc="215" dirty="0">
                <a:solidFill>
                  <a:srgbClr val="E3613C"/>
                </a:solidFill>
              </a:rPr>
              <a:t>red</a:t>
            </a:r>
            <a:r>
              <a:rPr sz="8650" spc="-40" dirty="0">
                <a:solidFill>
                  <a:srgbClr val="E3613C"/>
                </a:solidFill>
              </a:rPr>
              <a:t> </a:t>
            </a:r>
            <a:r>
              <a:rPr sz="8650" spc="315" dirty="0">
                <a:solidFill>
                  <a:srgbClr val="E3613C"/>
                </a:solidFill>
              </a:rPr>
              <a:t>social</a:t>
            </a:r>
            <a:endParaRPr sz="86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344</Words>
  <Application>Microsoft Office PowerPoint</Application>
  <PresentationFormat>Personalizado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Tahoma</vt:lpstr>
      <vt:lpstr>Verdana</vt:lpstr>
      <vt:lpstr>Office Theme</vt:lpstr>
      <vt:lpstr>Estudio de  Redes Sociales  TikTok</vt:lpstr>
      <vt:lpstr>¿Que es?</vt:lpstr>
      <vt:lpstr>Ventajas para  las empresas</vt:lpstr>
      <vt:lpstr>Efecetos en los adolecentes</vt:lpstr>
      <vt:lpstr>Consecuencias</vt:lpstr>
      <vt:lpstr>Nivel etico de la red social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Redes Sociales</dc:title>
  <dc:creator>Miguelangel Bracho Patiño</dc:creator>
  <cp:keywords>DAF9lEDyMvg,BAFyXoNzjGY</cp:keywords>
  <cp:lastModifiedBy>Miguelangel</cp:lastModifiedBy>
  <cp:revision>2</cp:revision>
  <dcterms:created xsi:type="dcterms:W3CDTF">2024-02-23T11:46:57Z</dcterms:created>
  <dcterms:modified xsi:type="dcterms:W3CDTF">2024-02-23T11:52:38Z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Canva</vt:lpwstr>
  </property>
  <property fmtid="{D5CDD505-2E9C-101B-9397-08002B2CF9AE}" pid="4" name="LastSaved">
    <vt:filetime>2024-02-23T00:00:00Z</vt:filetime>
  </property>
</Properties>
</file>